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p:sldMasterIdLst>
    <p:sldMasterId id="2147483648" r:id="rId1"/>
  </p:sldMasterIdLst>
  <p:notesMasterIdLst>
    <p:notesMasterId r:id="rId4"/>
  </p:notesMasterIdLst>
  <p:handoutMasterIdLst>
    <p:handoutMasterId r:id="rId72"/>
  </p:handoutMasterIdLst>
  <p:sldIdLst>
    <p:sldId id="337" r:id="rId3"/>
    <p:sldId id="362" r:id="rId5"/>
    <p:sldId id="582" r:id="rId6"/>
    <p:sldId id="547" r:id="rId7"/>
    <p:sldId id="713" r:id="rId8"/>
    <p:sldId id="576" r:id="rId9"/>
    <p:sldId id="577" r:id="rId10"/>
    <p:sldId id="578" r:id="rId11"/>
    <p:sldId id="579" r:id="rId12"/>
    <p:sldId id="448" r:id="rId13"/>
    <p:sldId id="648" r:id="rId14"/>
    <p:sldId id="444" r:id="rId15"/>
    <p:sldId id="447" r:id="rId16"/>
    <p:sldId id="446" r:id="rId17"/>
    <p:sldId id="449" r:id="rId18"/>
    <p:sldId id="450" r:id="rId19"/>
    <p:sldId id="451" r:id="rId20"/>
    <p:sldId id="452" r:id="rId21"/>
    <p:sldId id="454" r:id="rId22"/>
    <p:sldId id="453" r:id="rId23"/>
    <p:sldId id="455" r:id="rId24"/>
    <p:sldId id="472" r:id="rId25"/>
    <p:sldId id="457" r:id="rId26"/>
    <p:sldId id="456" r:id="rId27"/>
    <p:sldId id="458" r:id="rId28"/>
    <p:sldId id="473" r:id="rId29"/>
    <p:sldId id="525" r:id="rId30"/>
    <p:sldId id="526" r:id="rId31"/>
    <p:sldId id="475" r:id="rId32"/>
    <p:sldId id="476" r:id="rId33"/>
    <p:sldId id="477" r:id="rId34"/>
    <p:sldId id="478" r:id="rId35"/>
    <p:sldId id="459" r:id="rId36"/>
    <p:sldId id="548" r:id="rId37"/>
    <p:sldId id="549" r:id="rId38"/>
    <p:sldId id="550" r:id="rId39"/>
    <p:sldId id="551" r:id="rId40"/>
    <p:sldId id="552" r:id="rId41"/>
    <p:sldId id="553" r:id="rId42"/>
    <p:sldId id="554" r:id="rId43"/>
    <p:sldId id="555" r:id="rId44"/>
    <p:sldId id="556" r:id="rId45"/>
    <p:sldId id="557" r:id="rId46"/>
    <p:sldId id="558" r:id="rId47"/>
    <p:sldId id="461" r:id="rId48"/>
    <p:sldId id="460" r:id="rId49"/>
    <p:sldId id="462" r:id="rId50"/>
    <p:sldId id="463" r:id="rId51"/>
    <p:sldId id="464" r:id="rId52"/>
    <p:sldId id="465" r:id="rId53"/>
    <p:sldId id="466" r:id="rId54"/>
    <p:sldId id="479" r:id="rId55"/>
    <p:sldId id="467" r:id="rId56"/>
    <p:sldId id="468" r:id="rId57"/>
    <p:sldId id="559" r:id="rId58"/>
    <p:sldId id="560" r:id="rId59"/>
    <p:sldId id="561" r:id="rId60"/>
    <p:sldId id="562" r:id="rId61"/>
    <p:sldId id="563" r:id="rId62"/>
    <p:sldId id="564" r:id="rId63"/>
    <p:sldId id="565" r:id="rId64"/>
    <p:sldId id="566" r:id="rId65"/>
    <p:sldId id="567" r:id="rId66"/>
    <p:sldId id="568" r:id="rId67"/>
    <p:sldId id="572" r:id="rId68"/>
    <p:sldId id="574" r:id="rId69"/>
    <p:sldId id="575" r:id="rId70"/>
    <p:sldId id="331" r:id="rId71"/>
  </p:sldIdLst>
  <p:sldSz cx="9144000" cy="5143500" type="screen16x9"/>
  <p:notesSz cx="6858000" cy="9144000"/>
  <p:custDataLst>
    <p:tags r:id="rId77"/>
  </p:custDataLst>
  <p:defaultTextStyle>
    <a:defPPr>
      <a:defRPr lang="zh-CN"/>
    </a:defPPr>
    <a:lvl1pPr algn="l" rtl="0" fontAlgn="base">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1pPr>
    <a:lvl2pPr marL="422275" indent="-60325" algn="l" rtl="0" fontAlgn="base">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2pPr>
    <a:lvl3pPr marL="847725" indent="-120650" algn="l" rtl="0" fontAlgn="base">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3pPr>
    <a:lvl4pPr marL="1271905" indent="-184150" algn="l" rtl="0" fontAlgn="base">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4pPr>
    <a:lvl5pPr marL="1695450" indent="-244475" algn="l" rtl="0" fontAlgn="base">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b="1"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b="1"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b="1"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b="1"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090" userDrawn="1">
          <p15:clr>
            <a:srgbClr val="A4A3A4"/>
          </p15:clr>
        </p15:guide>
        <p15:guide id="2" orient="horz" pos="242" userDrawn="1">
          <p15:clr>
            <a:srgbClr val="A4A3A4"/>
          </p15:clr>
        </p15:guide>
        <p15:guide id="3" orient="horz" pos="2395" userDrawn="1">
          <p15:clr>
            <a:srgbClr val="A4A3A4"/>
          </p15:clr>
        </p15:guide>
        <p15:guide id="4" orient="horz" pos="3230" userDrawn="1">
          <p15:clr>
            <a:srgbClr val="A4A3A4"/>
          </p15:clr>
        </p15:guide>
        <p15:guide id="5" pos="203" userDrawn="1">
          <p15:clr>
            <a:srgbClr val="A4A3A4"/>
          </p15:clr>
        </p15:guide>
        <p15:guide id="6" pos="2828" userDrawn="1">
          <p15:clr>
            <a:srgbClr val="A4A3A4"/>
          </p15:clr>
        </p15:guide>
        <p15:guide id="7" pos="553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 Cao" initials="R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E72418"/>
    <a:srgbClr val="C00000"/>
    <a:srgbClr val="FFFFFF"/>
    <a:srgbClr val="000000"/>
    <a:srgbClr val="FFFF00"/>
    <a:srgbClr val="FF9900"/>
    <a:srgbClr val="F7941E"/>
    <a:srgbClr val="FFCC00"/>
    <a:srgbClr val="FBFE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07" autoAdjust="0"/>
    <p:restoredTop sz="94651" autoAdjust="0"/>
  </p:normalViewPr>
  <p:slideViewPr>
    <p:cSldViewPr showGuides="1">
      <p:cViewPr varScale="1">
        <p:scale>
          <a:sx n="120" d="100"/>
          <a:sy n="120" d="100"/>
        </p:scale>
        <p:origin x="872" y="72"/>
      </p:cViewPr>
      <p:guideLst>
        <p:guide orient="horz" pos="1090"/>
        <p:guide orient="horz" pos="242"/>
        <p:guide orient="horz" pos="2395"/>
        <p:guide orient="horz" pos="3230"/>
        <p:guide pos="203"/>
        <p:guide pos="2828"/>
        <p:guide pos="5535"/>
      </p:guideLst>
    </p:cSldViewPr>
  </p:slideViewPr>
  <p:notesTextViewPr>
    <p:cViewPr>
      <p:scale>
        <a:sx n="100" d="100"/>
        <a:sy n="100" d="100"/>
      </p:scale>
      <p:origin x="0" y="0"/>
    </p:cViewPr>
  </p:notesTextViewPr>
  <p:sorterViewPr>
    <p:cViewPr>
      <p:scale>
        <a:sx n="62" d="100"/>
        <a:sy n="62" d="100"/>
      </p:scale>
      <p:origin x="0" y="0"/>
    </p:cViewPr>
  </p:sorterViewPr>
  <p:notesViewPr>
    <p:cSldViewPr>
      <p:cViewPr varScale="1">
        <p:scale>
          <a:sx n="87" d="100"/>
          <a:sy n="87" d="100"/>
        </p:scale>
        <p:origin x="-3822" y="-90"/>
      </p:cViewPr>
      <p:guideLst>
        <p:guide orient="horz" pos="2870"/>
        <p:guide pos="2121"/>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7" Type="http://schemas.openxmlformats.org/officeDocument/2006/relationships/tags" Target="tags/tag8.xml"/><Relationship Id="rId76" Type="http://schemas.openxmlformats.org/officeDocument/2006/relationships/commentAuthors" Target="commentAuthors.xml"/><Relationship Id="rId75" Type="http://schemas.openxmlformats.org/officeDocument/2006/relationships/tableStyles" Target="tableStyles.xml"/><Relationship Id="rId74" Type="http://schemas.openxmlformats.org/officeDocument/2006/relationships/viewProps" Target="viewProps.xml"/><Relationship Id="rId73" Type="http://schemas.openxmlformats.org/officeDocument/2006/relationships/presProps" Target="presProps.xml"/><Relationship Id="rId72" Type="http://schemas.openxmlformats.org/officeDocument/2006/relationships/handoutMaster" Target="handoutMasters/handoutMaster1.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lstStyle>
            <a:lvl1pPr>
              <a:defRPr sz="1200" b="0">
                <a:latin typeface="Arial" panose="020B0604020202020204" pitchFamily="34" charset="0"/>
                <a:ea typeface="华文细黑" panose="02010600040101010101" pitchFamily="2" charset="-122"/>
              </a:defRPr>
            </a:lvl1pPr>
          </a:lstStyle>
          <a:p>
            <a:pPr>
              <a:defRPr/>
            </a:pPr>
            <a:endParaRPr lang="en-US" altLang="zh-CN"/>
          </a:p>
        </p:txBody>
      </p:sp>
      <p:sp>
        <p:nvSpPr>
          <p:cNvPr id="10243"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lstStyle>
            <a:lvl1pPr algn="r">
              <a:defRPr sz="1200" b="0">
                <a:latin typeface="Arial" panose="020B0604020202020204" pitchFamily="34" charset="0"/>
                <a:ea typeface="华文细黑" panose="02010600040101010101" pitchFamily="2" charset="-122"/>
              </a:defRPr>
            </a:lvl1pPr>
          </a:lstStyle>
          <a:p>
            <a:pPr>
              <a:defRPr/>
            </a:pPr>
            <a:endParaRPr lang="en-US" altLang="zh-CN"/>
          </a:p>
        </p:txBody>
      </p:sp>
      <p:sp>
        <p:nvSpPr>
          <p:cNvPr id="1434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ln>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10246"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lstStyle>
            <a:lvl1pPr>
              <a:defRPr sz="1200" b="0">
                <a:latin typeface="Arial" panose="020B0604020202020204" pitchFamily="34" charset="0"/>
                <a:ea typeface="华文细黑" panose="02010600040101010101" pitchFamily="2" charset="-122"/>
              </a:defRPr>
            </a:lvl1pPr>
          </a:lstStyle>
          <a:p>
            <a:pPr>
              <a:defRPr/>
            </a:pPr>
            <a:endParaRPr lang="en-US" altLang="zh-CN"/>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lstStyle>
            <a:lvl1pPr algn="r">
              <a:defRPr sz="1200" b="0">
                <a:latin typeface="Arial" panose="020B0604020202020204" pitchFamily="34" charset="0"/>
                <a:ea typeface="华文细黑" panose="02010600040101010101" pitchFamily="2" charset="-122"/>
              </a:defRPr>
            </a:lvl1pPr>
          </a:lstStyle>
          <a:p>
            <a:pPr>
              <a:defRPr/>
            </a:pPr>
            <a:fld id="{63EC34F5-87F0-4737-802A-E1C8B1E12487}" type="slidenum">
              <a:rPr lang="en-US" altLang="zh-CN"/>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1pPr>
    <a:lvl2pPr marL="422275"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2pPr>
    <a:lvl3pPr marL="847725"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3pPr>
    <a:lvl4pPr marL="1271905"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4pPr>
    <a:lvl5pPr marL="1695450"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5pPr>
    <a:lvl6pPr marL="2120265" algn="l" defTabSz="848360" rtl="0" eaLnBrk="1" latinLnBrk="0" hangingPunct="1">
      <a:defRPr sz="1100" kern="1200">
        <a:solidFill>
          <a:schemeClr val="tx1"/>
        </a:solidFill>
        <a:latin typeface="+mn-lt"/>
        <a:ea typeface="+mn-ea"/>
        <a:cs typeface="+mn-cs"/>
      </a:defRPr>
    </a:lvl6pPr>
    <a:lvl7pPr marL="2544445" algn="l" defTabSz="848360" rtl="0" eaLnBrk="1" latinLnBrk="0" hangingPunct="1">
      <a:defRPr sz="1100" kern="1200">
        <a:solidFill>
          <a:schemeClr val="tx1"/>
        </a:solidFill>
        <a:latin typeface="+mn-lt"/>
        <a:ea typeface="+mn-ea"/>
        <a:cs typeface="+mn-cs"/>
      </a:defRPr>
    </a:lvl7pPr>
    <a:lvl8pPr marL="2967990" algn="l" defTabSz="848360" rtl="0" eaLnBrk="1" latinLnBrk="0" hangingPunct="1">
      <a:defRPr sz="1100" kern="1200">
        <a:solidFill>
          <a:schemeClr val="tx1"/>
        </a:solidFill>
        <a:latin typeface="+mn-lt"/>
        <a:ea typeface="+mn-ea"/>
        <a:cs typeface="+mn-cs"/>
      </a:defRPr>
    </a:lvl8pPr>
    <a:lvl9pPr marL="3392170" algn="l" defTabSz="848360"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p:sp>
      <p:sp>
        <p:nvSpPr>
          <p:cNvPr id="16387" name="灯片编号占位符 3"/>
          <p:cNvSpPr>
            <a:spLocks noGrp="1"/>
          </p:cNvSpPr>
          <p:nvPr>
            <p:ph type="sldNum" sz="quarter" idx="5"/>
          </p:nvPr>
        </p:nvSpPr>
        <p:spPr>
          <a:noFill/>
          <a:ln>
            <a:miter lim="800000"/>
          </a:ln>
        </p:spPr>
        <p:txBody>
          <a:bodyPr/>
          <a:lstStyle/>
          <a:p>
            <a:fld id="{12DDA3D7-0A1C-4273-8897-B74239C170A4}"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幻灯片图像占位符 1"/>
          <p:cNvSpPr>
            <a:spLocks noGrp="1" noRot="1" noChangeAspect="1"/>
          </p:cNvSpPr>
          <p:nvPr>
            <p:ph type="sldImg"/>
          </p:nvPr>
        </p:nvSpPr>
        <p:spPr/>
      </p:sp>
      <p:sp>
        <p:nvSpPr>
          <p:cNvPr id="41986"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41987" name="灯片编号占位符 3"/>
          <p:cNvSpPr>
            <a:spLocks noGrp="1"/>
          </p:cNvSpPr>
          <p:nvPr>
            <p:ph type="sldNum" sz="quarter" idx="5"/>
          </p:nvPr>
        </p:nvSpPr>
        <p:spPr>
          <a:noFill/>
          <a:ln>
            <a:miter lim="800000"/>
          </a:ln>
        </p:spPr>
        <p:txBody>
          <a:bodyPr/>
          <a:lstStyle/>
          <a:p>
            <a:fld id="{D0F79CE3-157C-4CBD-84C7-621311AE378E}"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幻灯片图像占位符 1"/>
          <p:cNvSpPr>
            <a:spLocks noGrp="1" noRot="1" noChangeAspect="1"/>
          </p:cNvSpPr>
          <p:nvPr>
            <p:ph type="sldImg"/>
          </p:nvPr>
        </p:nvSpPr>
        <p:spPr/>
      </p:sp>
      <p:sp>
        <p:nvSpPr>
          <p:cNvPr id="44034"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44035" name="灯片编号占位符 3"/>
          <p:cNvSpPr>
            <a:spLocks noGrp="1"/>
          </p:cNvSpPr>
          <p:nvPr>
            <p:ph type="sldNum" sz="quarter" idx="5"/>
          </p:nvPr>
        </p:nvSpPr>
        <p:spPr>
          <a:noFill/>
          <a:ln>
            <a:miter lim="800000"/>
          </a:ln>
        </p:spPr>
        <p:txBody>
          <a:bodyPr/>
          <a:lstStyle/>
          <a:p>
            <a:fld id="{DD914F8E-C08B-4301-9344-6FB5AF89D88E}"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p:cNvSpPr>
          <p:nvPr>
            <p:ph type="sldImg"/>
          </p:nvPr>
        </p:nvSpPr>
        <p:spPr/>
      </p:sp>
      <p:sp>
        <p:nvSpPr>
          <p:cNvPr id="46082"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46083" name="灯片编号占位符 3"/>
          <p:cNvSpPr>
            <a:spLocks noGrp="1"/>
          </p:cNvSpPr>
          <p:nvPr>
            <p:ph type="sldNum" sz="quarter" idx="5"/>
          </p:nvPr>
        </p:nvSpPr>
        <p:spPr>
          <a:noFill/>
          <a:ln>
            <a:miter lim="800000"/>
          </a:ln>
        </p:spPr>
        <p:txBody>
          <a:bodyPr/>
          <a:lstStyle/>
          <a:p>
            <a:fld id="{679969B4-0AF1-4D16-88B5-68D4994CC4CA}"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幻灯片图像占位符 1"/>
          <p:cNvSpPr>
            <a:spLocks noGrp="1" noRot="1" noChangeAspect="1"/>
          </p:cNvSpPr>
          <p:nvPr>
            <p:ph type="sldImg"/>
          </p:nvPr>
        </p:nvSpPr>
        <p:spPr/>
      </p:sp>
      <p:sp>
        <p:nvSpPr>
          <p:cNvPr id="48130"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48131" name="灯片编号占位符 3"/>
          <p:cNvSpPr>
            <a:spLocks noGrp="1"/>
          </p:cNvSpPr>
          <p:nvPr>
            <p:ph type="sldNum" sz="quarter" idx="5"/>
          </p:nvPr>
        </p:nvSpPr>
        <p:spPr>
          <a:noFill/>
          <a:ln>
            <a:miter lim="800000"/>
          </a:ln>
        </p:spPr>
        <p:txBody>
          <a:bodyPr/>
          <a:lstStyle/>
          <a:p>
            <a:fld id="{30C7B980-1E4F-46A1-B5DD-51E23E42D1A1}"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幻灯片图像占位符 1"/>
          <p:cNvSpPr>
            <a:spLocks noGrp="1" noRot="1" noChangeAspect="1"/>
          </p:cNvSpPr>
          <p:nvPr>
            <p:ph type="sldImg"/>
          </p:nvPr>
        </p:nvSpPr>
        <p:spPr/>
      </p:sp>
      <p:sp>
        <p:nvSpPr>
          <p:cNvPr id="50178"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50179" name="灯片编号占位符 3"/>
          <p:cNvSpPr>
            <a:spLocks noGrp="1"/>
          </p:cNvSpPr>
          <p:nvPr>
            <p:ph type="sldNum" sz="quarter" idx="5"/>
          </p:nvPr>
        </p:nvSpPr>
        <p:spPr>
          <a:noFill/>
          <a:ln>
            <a:miter lim="800000"/>
          </a:ln>
        </p:spPr>
        <p:txBody>
          <a:bodyPr/>
          <a:lstStyle/>
          <a:p>
            <a:fld id="{E584B077-0C3A-4224-85A5-DE688E642523}"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幻灯片图像占位符 1"/>
          <p:cNvSpPr>
            <a:spLocks noGrp="1" noRot="1" noChangeAspect="1"/>
          </p:cNvSpPr>
          <p:nvPr>
            <p:ph type="sldImg"/>
          </p:nvPr>
        </p:nvSpPr>
        <p:spPr/>
      </p:sp>
      <p:sp>
        <p:nvSpPr>
          <p:cNvPr id="52226"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52227" name="灯片编号占位符 3"/>
          <p:cNvSpPr>
            <a:spLocks noGrp="1"/>
          </p:cNvSpPr>
          <p:nvPr>
            <p:ph type="sldNum" sz="quarter" idx="5"/>
          </p:nvPr>
        </p:nvSpPr>
        <p:spPr>
          <a:noFill/>
          <a:ln>
            <a:miter lim="800000"/>
          </a:ln>
        </p:spPr>
        <p:txBody>
          <a:bodyPr/>
          <a:lstStyle/>
          <a:p>
            <a:fld id="{27231FA0-5E2B-4E6B-96F7-F63234689F9F}"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幻灯片图像占位符 1"/>
          <p:cNvSpPr>
            <a:spLocks noGrp="1" noRot="1" noChangeAspect="1"/>
          </p:cNvSpPr>
          <p:nvPr>
            <p:ph type="sldImg"/>
          </p:nvPr>
        </p:nvSpPr>
        <p:spPr/>
      </p:sp>
      <p:sp>
        <p:nvSpPr>
          <p:cNvPr id="54274"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54275" name="灯片编号占位符 3"/>
          <p:cNvSpPr>
            <a:spLocks noGrp="1"/>
          </p:cNvSpPr>
          <p:nvPr>
            <p:ph type="sldNum" sz="quarter" idx="5"/>
          </p:nvPr>
        </p:nvSpPr>
        <p:spPr>
          <a:noFill/>
          <a:ln>
            <a:miter lim="800000"/>
          </a:ln>
        </p:spPr>
        <p:txBody>
          <a:bodyPr/>
          <a:lstStyle/>
          <a:p>
            <a:fld id="{06B4A5AF-8BF5-489F-81DD-1095C8489323}"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幻灯片图像占位符 1"/>
          <p:cNvSpPr>
            <a:spLocks noGrp="1" noRot="1" noChangeAspect="1"/>
          </p:cNvSpPr>
          <p:nvPr>
            <p:ph type="sldImg"/>
          </p:nvPr>
        </p:nvSpPr>
        <p:spPr/>
      </p:sp>
      <p:sp>
        <p:nvSpPr>
          <p:cNvPr id="56322"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56323" name="灯片编号占位符 3"/>
          <p:cNvSpPr>
            <a:spLocks noGrp="1"/>
          </p:cNvSpPr>
          <p:nvPr>
            <p:ph type="sldNum" sz="quarter" idx="5"/>
          </p:nvPr>
        </p:nvSpPr>
        <p:spPr>
          <a:noFill/>
          <a:ln>
            <a:miter lim="800000"/>
          </a:ln>
        </p:spPr>
        <p:txBody>
          <a:bodyPr/>
          <a:lstStyle/>
          <a:p>
            <a:fld id="{C1B0014D-0CD7-47C9-BB54-0F3F320434B7}"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幻灯片图像占位符 1"/>
          <p:cNvSpPr>
            <a:spLocks noGrp="1" noRot="1" noChangeAspect="1"/>
          </p:cNvSpPr>
          <p:nvPr>
            <p:ph type="sldImg"/>
          </p:nvPr>
        </p:nvSpPr>
        <p:spPr/>
      </p:sp>
      <p:sp>
        <p:nvSpPr>
          <p:cNvPr id="58370"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58371" name="灯片编号占位符 3"/>
          <p:cNvSpPr>
            <a:spLocks noGrp="1"/>
          </p:cNvSpPr>
          <p:nvPr>
            <p:ph type="sldNum" sz="quarter" idx="5"/>
          </p:nvPr>
        </p:nvSpPr>
        <p:spPr>
          <a:noFill/>
          <a:ln>
            <a:miter lim="800000"/>
          </a:ln>
        </p:spPr>
        <p:txBody>
          <a:bodyPr/>
          <a:lstStyle/>
          <a:p>
            <a:fld id="{1FE4025B-A72D-4B10-9276-0F7075658166}"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幻灯片图像占位符 1"/>
          <p:cNvSpPr>
            <a:spLocks noGrp="1" noRot="1" noChangeAspect="1"/>
          </p:cNvSpPr>
          <p:nvPr>
            <p:ph type="sldImg"/>
          </p:nvPr>
        </p:nvSpPr>
        <p:spPr/>
      </p:sp>
      <p:sp>
        <p:nvSpPr>
          <p:cNvPr id="60418"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60419" name="灯片编号占位符 3"/>
          <p:cNvSpPr>
            <a:spLocks noGrp="1"/>
          </p:cNvSpPr>
          <p:nvPr>
            <p:ph type="sldNum" sz="quarter" idx="5"/>
          </p:nvPr>
        </p:nvSpPr>
        <p:spPr>
          <a:noFill/>
          <a:ln>
            <a:miter lim="800000"/>
          </a:ln>
        </p:spPr>
        <p:txBody>
          <a:bodyPr/>
          <a:lstStyle/>
          <a:p>
            <a:fld id="{A9AB2FCA-378D-4B5D-939C-4C10872F6A41}"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p:cNvSpPr>
          <p:nvPr>
            <p:ph type="sldImg"/>
          </p:nvPr>
        </p:nvSpPr>
        <p:spPr/>
      </p:sp>
      <p:sp>
        <p:nvSpPr>
          <p:cNvPr id="20482"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20483" name="灯片编号占位符 3"/>
          <p:cNvSpPr>
            <a:spLocks noGrp="1"/>
          </p:cNvSpPr>
          <p:nvPr>
            <p:ph type="sldNum" sz="quarter" idx="5"/>
          </p:nvPr>
        </p:nvSpPr>
        <p:spPr>
          <a:noFill/>
          <a:ln>
            <a:miter lim="800000"/>
          </a:ln>
        </p:spPr>
        <p:txBody>
          <a:bodyPr/>
          <a:lstStyle/>
          <a:p>
            <a:fld id="{2E9E401C-0552-49D0-8482-F6C0146D6574}"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幻灯片图像占位符 1"/>
          <p:cNvSpPr>
            <a:spLocks noGrp="1" noRot="1" noChangeAspect="1"/>
          </p:cNvSpPr>
          <p:nvPr>
            <p:ph type="sldImg"/>
          </p:nvPr>
        </p:nvSpPr>
        <p:spPr/>
      </p:sp>
      <p:sp>
        <p:nvSpPr>
          <p:cNvPr id="62466"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62467" name="灯片编号占位符 3"/>
          <p:cNvSpPr>
            <a:spLocks noGrp="1"/>
          </p:cNvSpPr>
          <p:nvPr>
            <p:ph type="sldNum" sz="quarter" idx="5"/>
          </p:nvPr>
        </p:nvSpPr>
        <p:spPr>
          <a:noFill/>
          <a:ln>
            <a:miter lim="800000"/>
          </a:ln>
        </p:spPr>
        <p:txBody>
          <a:bodyPr/>
          <a:lstStyle/>
          <a:p>
            <a:fld id="{623AA6F4-C666-462E-BE2E-B7F4A0663C9F}"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幻灯片图像占位符 1"/>
          <p:cNvSpPr>
            <a:spLocks noGrp="1" noRot="1" noChangeAspect="1"/>
          </p:cNvSpPr>
          <p:nvPr>
            <p:ph type="sldImg"/>
          </p:nvPr>
        </p:nvSpPr>
        <p:spPr/>
      </p:sp>
      <p:sp>
        <p:nvSpPr>
          <p:cNvPr id="64514"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64515" name="灯片编号占位符 3"/>
          <p:cNvSpPr>
            <a:spLocks noGrp="1"/>
          </p:cNvSpPr>
          <p:nvPr>
            <p:ph type="sldNum" sz="quarter" idx="5"/>
          </p:nvPr>
        </p:nvSpPr>
        <p:spPr>
          <a:noFill/>
          <a:ln>
            <a:miter lim="800000"/>
          </a:ln>
        </p:spPr>
        <p:txBody>
          <a:bodyPr/>
          <a:lstStyle/>
          <a:p>
            <a:fld id="{BD4D9762-9003-4676-80F7-6891BFCA9805}"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幻灯片图像占位符 1"/>
          <p:cNvSpPr>
            <a:spLocks noGrp="1" noRot="1" noChangeAspect="1"/>
          </p:cNvSpPr>
          <p:nvPr>
            <p:ph type="sldImg"/>
          </p:nvPr>
        </p:nvSpPr>
        <p:spPr/>
      </p:sp>
      <p:sp>
        <p:nvSpPr>
          <p:cNvPr id="66562"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66563" name="灯片编号占位符 3"/>
          <p:cNvSpPr>
            <a:spLocks noGrp="1"/>
          </p:cNvSpPr>
          <p:nvPr>
            <p:ph type="sldNum" sz="quarter" idx="5"/>
          </p:nvPr>
        </p:nvSpPr>
        <p:spPr>
          <a:noFill/>
          <a:ln>
            <a:miter lim="800000"/>
          </a:ln>
        </p:spPr>
        <p:txBody>
          <a:bodyPr/>
          <a:lstStyle/>
          <a:p>
            <a:fld id="{58B254D7-FCFE-41E7-99C8-C94DF8446980}"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幻灯片图像占位符 1"/>
          <p:cNvSpPr>
            <a:spLocks noGrp="1" noRot="1" noChangeAspect="1"/>
          </p:cNvSpPr>
          <p:nvPr>
            <p:ph type="sldImg"/>
          </p:nvPr>
        </p:nvSpPr>
        <p:spPr/>
      </p:sp>
      <p:sp>
        <p:nvSpPr>
          <p:cNvPr id="68610"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68611" name="灯片编号占位符 3"/>
          <p:cNvSpPr>
            <a:spLocks noGrp="1"/>
          </p:cNvSpPr>
          <p:nvPr>
            <p:ph type="sldNum" sz="quarter" idx="5"/>
          </p:nvPr>
        </p:nvSpPr>
        <p:spPr>
          <a:noFill/>
          <a:ln>
            <a:miter lim="800000"/>
          </a:ln>
        </p:spPr>
        <p:txBody>
          <a:bodyPr/>
          <a:lstStyle/>
          <a:p>
            <a:fld id="{28607610-0A0B-4599-AD5D-F5D3B9D24660}"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幻灯片图像占位符 1"/>
          <p:cNvSpPr>
            <a:spLocks noGrp="1" noRot="1" noChangeAspect="1"/>
          </p:cNvSpPr>
          <p:nvPr>
            <p:ph type="sldImg"/>
          </p:nvPr>
        </p:nvSpPr>
        <p:spPr/>
      </p:sp>
      <p:sp>
        <p:nvSpPr>
          <p:cNvPr id="70658"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70659" name="灯片编号占位符 3"/>
          <p:cNvSpPr>
            <a:spLocks noGrp="1"/>
          </p:cNvSpPr>
          <p:nvPr>
            <p:ph type="sldNum" sz="quarter" idx="5"/>
          </p:nvPr>
        </p:nvSpPr>
        <p:spPr>
          <a:noFill/>
          <a:ln>
            <a:miter lim="800000"/>
          </a:ln>
        </p:spPr>
        <p:txBody>
          <a:bodyPr/>
          <a:lstStyle/>
          <a:p>
            <a:fld id="{7F613406-8659-46BE-A53A-A4D16FE85434}"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幻灯片图像占位符 1"/>
          <p:cNvSpPr>
            <a:spLocks noGrp="1" noRot="1" noChangeAspect="1"/>
          </p:cNvSpPr>
          <p:nvPr>
            <p:ph type="sldImg"/>
          </p:nvPr>
        </p:nvSpPr>
        <p:spPr/>
      </p:sp>
      <p:sp>
        <p:nvSpPr>
          <p:cNvPr id="72706"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72707" name="灯片编号占位符 3"/>
          <p:cNvSpPr>
            <a:spLocks noGrp="1"/>
          </p:cNvSpPr>
          <p:nvPr>
            <p:ph type="sldNum" sz="quarter" idx="5"/>
          </p:nvPr>
        </p:nvSpPr>
        <p:spPr>
          <a:noFill/>
          <a:ln>
            <a:miter lim="800000"/>
          </a:ln>
        </p:spPr>
        <p:txBody>
          <a:bodyPr/>
          <a:lstStyle/>
          <a:p>
            <a:fld id="{6512D830-F2D4-4423-9610-95FA74E985E4}"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p:cNvSpPr>
          <p:nvPr>
            <p:ph type="sldImg"/>
          </p:nvPr>
        </p:nvSpPr>
        <p:spPr/>
      </p:sp>
      <p:sp>
        <p:nvSpPr>
          <p:cNvPr id="74754"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74755" name="灯片编号占位符 3"/>
          <p:cNvSpPr>
            <a:spLocks noGrp="1"/>
          </p:cNvSpPr>
          <p:nvPr>
            <p:ph type="sldNum" sz="quarter" idx="5"/>
          </p:nvPr>
        </p:nvSpPr>
        <p:spPr>
          <a:noFill/>
          <a:ln>
            <a:miter lim="800000"/>
          </a:ln>
        </p:spPr>
        <p:txBody>
          <a:bodyPr/>
          <a:lstStyle/>
          <a:p>
            <a:fld id="{8465F867-AAB7-4F31-A7A0-933B4AC1A505}"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幻灯片图像占位符 1"/>
          <p:cNvSpPr>
            <a:spLocks noGrp="1" noRot="1" noChangeAspect="1"/>
          </p:cNvSpPr>
          <p:nvPr>
            <p:ph type="sldImg"/>
          </p:nvPr>
        </p:nvSpPr>
        <p:spPr/>
      </p:sp>
      <p:sp>
        <p:nvSpPr>
          <p:cNvPr id="76802"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76803" name="灯片编号占位符 3"/>
          <p:cNvSpPr>
            <a:spLocks noGrp="1"/>
          </p:cNvSpPr>
          <p:nvPr>
            <p:ph type="sldNum" sz="quarter" idx="5"/>
          </p:nvPr>
        </p:nvSpPr>
        <p:spPr>
          <a:noFill/>
          <a:ln>
            <a:miter lim="800000"/>
          </a:ln>
        </p:spPr>
        <p:txBody>
          <a:bodyPr/>
          <a:lstStyle/>
          <a:p>
            <a:fld id="{F1C3D92D-0838-4A7E-AAAE-1E246BF49359}"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幻灯片图像占位符 1"/>
          <p:cNvSpPr>
            <a:spLocks noGrp="1" noRot="1" noChangeAspect="1"/>
          </p:cNvSpPr>
          <p:nvPr>
            <p:ph type="sldImg"/>
          </p:nvPr>
        </p:nvSpPr>
        <p:spPr/>
      </p:sp>
      <p:sp>
        <p:nvSpPr>
          <p:cNvPr id="78850"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78851" name="灯片编号占位符 3"/>
          <p:cNvSpPr>
            <a:spLocks noGrp="1"/>
          </p:cNvSpPr>
          <p:nvPr>
            <p:ph type="sldNum" sz="quarter" idx="5"/>
          </p:nvPr>
        </p:nvSpPr>
        <p:spPr>
          <a:noFill/>
          <a:ln>
            <a:miter lim="800000"/>
          </a:ln>
        </p:spPr>
        <p:txBody>
          <a:bodyPr/>
          <a:lstStyle/>
          <a:p>
            <a:fld id="{C2582857-9E38-4145-9486-7BB2758B0CC3}"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幻灯片图像占位符 1"/>
          <p:cNvSpPr>
            <a:spLocks noGrp="1" noRot="1" noChangeAspect="1"/>
          </p:cNvSpPr>
          <p:nvPr>
            <p:ph type="sldImg" idx="2"/>
          </p:nvPr>
        </p:nvSpPr>
        <p:spPr/>
      </p:sp>
      <p:sp>
        <p:nvSpPr>
          <p:cNvPr id="80898" name="文本占位符 2"/>
          <p:cNvSpPr>
            <a:spLocks noGrp="1"/>
          </p:cNvSpPr>
          <p:nvPr>
            <p:ph type="body" idx="3"/>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80899" name="页脚占位符 3"/>
          <p:cNvSpPr>
            <a:spLocks noGrp="1"/>
          </p:cNvSpPr>
          <p:nvPr>
            <p:ph type="ftr" sz="quarter" idx="4"/>
          </p:nvPr>
        </p:nvSpPr>
        <p:spPr>
          <a:noFill/>
          <a:ln>
            <a:miter lim="800000"/>
          </a:ln>
        </p:spPr>
        <p:txBody>
          <a:bodyPr/>
          <a:lstStyle/>
          <a:p>
            <a:pPr eaLnBrk="0" hangingPunct="0"/>
            <a:endParaRPr lang="en-US" altLang="zh-CN">
              <a:solidFill>
                <a:schemeClr val="bg2"/>
              </a:solidFill>
              <a:latin typeface="Arial" panose="020B0604020202020204" pitchFamily="34" charset="0"/>
              <a:ea typeface="黑体" panose="02010609060101010101" pitchFamily="49" charset="-122"/>
              <a:cs typeface="楷体_GB2312" pitchFamily="49"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p:sp>
      <p:sp>
        <p:nvSpPr>
          <p:cNvPr id="22530"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22531" name="灯片编号占位符 3"/>
          <p:cNvSpPr txBox="1">
            <a:spLocks noGrp="1"/>
          </p:cNvSpPr>
          <p:nvPr/>
        </p:nvSpPr>
        <p:spPr bwMode="auto">
          <a:xfrm>
            <a:off x="3884613" y="8685213"/>
            <a:ext cx="2971800" cy="457200"/>
          </a:xfrm>
          <a:prstGeom prst="rect">
            <a:avLst/>
          </a:prstGeom>
          <a:noFill/>
          <a:ln w="9525">
            <a:noFill/>
            <a:miter lim="800000"/>
          </a:ln>
        </p:spPr>
        <p:txBody>
          <a:bodyPr anchor="b"/>
          <a:lstStyle/>
          <a:p>
            <a:pPr algn="r"/>
            <a:fld id="{8E2D4A3F-DDC6-4408-8E4D-5C5FF7786943}" type="slidenum">
              <a:rPr lang="en-US" altLang="zh-CN" sz="1200" b="0">
                <a:ea typeface="华文细黑" panose="02010600040101010101" pitchFamily="2" charset="-122"/>
              </a:rPr>
            </a:fld>
            <a:endParaRPr lang="en-US" altLang="zh-CN" sz="1200" b="0">
              <a:ea typeface="华文细黑" panose="02010600040101010101" pitchFamily="2"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幻灯片图像占位符 1"/>
          <p:cNvSpPr>
            <a:spLocks noGrp="1" noRot="1" noChangeAspect="1"/>
          </p:cNvSpPr>
          <p:nvPr>
            <p:ph type="sldImg" idx="2"/>
          </p:nvPr>
        </p:nvSpPr>
        <p:spPr/>
      </p:sp>
      <p:sp>
        <p:nvSpPr>
          <p:cNvPr id="82946" name="文本占位符 2"/>
          <p:cNvSpPr>
            <a:spLocks noGrp="1"/>
          </p:cNvSpPr>
          <p:nvPr>
            <p:ph type="body" idx="3"/>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82947" name="页脚占位符 3"/>
          <p:cNvSpPr>
            <a:spLocks noGrp="1"/>
          </p:cNvSpPr>
          <p:nvPr>
            <p:ph type="ftr" sz="quarter" idx="4"/>
          </p:nvPr>
        </p:nvSpPr>
        <p:spPr>
          <a:noFill/>
          <a:ln>
            <a:miter lim="800000"/>
          </a:ln>
        </p:spPr>
        <p:txBody>
          <a:bodyPr/>
          <a:lstStyle/>
          <a:p>
            <a:pPr eaLnBrk="0" hangingPunct="0"/>
            <a:endParaRPr lang="en-US" altLang="zh-CN">
              <a:solidFill>
                <a:schemeClr val="bg2"/>
              </a:solidFill>
              <a:latin typeface="Arial" panose="020B0604020202020204" pitchFamily="34" charset="0"/>
              <a:ea typeface="黑体" panose="02010609060101010101" pitchFamily="49" charset="-122"/>
              <a:cs typeface="楷体_GB2312" pitchFamily="49"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幻灯片图像占位符 1"/>
          <p:cNvSpPr>
            <a:spLocks noGrp="1" noRot="1" noChangeAspect="1"/>
          </p:cNvSpPr>
          <p:nvPr>
            <p:ph type="sldImg" idx="2"/>
          </p:nvPr>
        </p:nvSpPr>
        <p:spPr/>
      </p:sp>
      <p:sp>
        <p:nvSpPr>
          <p:cNvPr id="84994" name="文本占位符 2"/>
          <p:cNvSpPr>
            <a:spLocks noGrp="1"/>
          </p:cNvSpPr>
          <p:nvPr>
            <p:ph type="body" idx="3"/>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84995" name="页脚占位符 3"/>
          <p:cNvSpPr>
            <a:spLocks noGrp="1"/>
          </p:cNvSpPr>
          <p:nvPr>
            <p:ph type="ftr" sz="quarter" idx="4"/>
          </p:nvPr>
        </p:nvSpPr>
        <p:spPr>
          <a:noFill/>
          <a:ln>
            <a:miter lim="800000"/>
          </a:ln>
        </p:spPr>
        <p:txBody>
          <a:bodyPr/>
          <a:lstStyle/>
          <a:p>
            <a:pPr eaLnBrk="0" hangingPunct="0"/>
            <a:endParaRPr lang="en-US" altLang="zh-CN">
              <a:solidFill>
                <a:schemeClr val="bg2"/>
              </a:solidFill>
              <a:latin typeface="Arial" panose="020B0604020202020204" pitchFamily="34" charset="0"/>
              <a:ea typeface="黑体" panose="02010609060101010101" pitchFamily="49" charset="-122"/>
              <a:cs typeface="楷体_GB2312" pitchFamily="49"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幻灯片图像占位符 1"/>
          <p:cNvSpPr>
            <a:spLocks noGrp="1" noRot="1" noChangeAspect="1"/>
          </p:cNvSpPr>
          <p:nvPr>
            <p:ph type="sldImg" idx="2"/>
          </p:nvPr>
        </p:nvSpPr>
        <p:spPr/>
      </p:sp>
      <p:sp>
        <p:nvSpPr>
          <p:cNvPr id="87042" name="文本占位符 2"/>
          <p:cNvSpPr>
            <a:spLocks noGrp="1"/>
          </p:cNvSpPr>
          <p:nvPr>
            <p:ph type="body" idx="3"/>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87043" name="页脚占位符 3"/>
          <p:cNvSpPr>
            <a:spLocks noGrp="1"/>
          </p:cNvSpPr>
          <p:nvPr>
            <p:ph type="ftr" sz="quarter" idx="4"/>
          </p:nvPr>
        </p:nvSpPr>
        <p:spPr>
          <a:noFill/>
          <a:ln>
            <a:miter lim="800000"/>
          </a:ln>
        </p:spPr>
        <p:txBody>
          <a:bodyPr/>
          <a:lstStyle/>
          <a:p>
            <a:pPr eaLnBrk="0" hangingPunct="0"/>
            <a:endParaRPr lang="en-US" altLang="zh-CN">
              <a:solidFill>
                <a:schemeClr val="bg2"/>
              </a:solidFill>
              <a:latin typeface="Arial" panose="020B0604020202020204" pitchFamily="34" charset="0"/>
              <a:ea typeface="黑体" panose="02010609060101010101" pitchFamily="49" charset="-122"/>
              <a:cs typeface="楷体_GB2312" pitchFamily="49"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幻灯片图像占位符 1"/>
          <p:cNvSpPr>
            <a:spLocks noGrp="1" noRot="1" noChangeAspect="1"/>
          </p:cNvSpPr>
          <p:nvPr>
            <p:ph type="sldImg" idx="2"/>
          </p:nvPr>
        </p:nvSpPr>
        <p:spPr/>
      </p:sp>
      <p:sp>
        <p:nvSpPr>
          <p:cNvPr id="89090" name="文本占位符 2"/>
          <p:cNvSpPr>
            <a:spLocks noGrp="1"/>
          </p:cNvSpPr>
          <p:nvPr>
            <p:ph type="body" idx="3"/>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89091" name="页脚占位符 3"/>
          <p:cNvSpPr>
            <a:spLocks noGrp="1"/>
          </p:cNvSpPr>
          <p:nvPr>
            <p:ph type="ftr" sz="quarter" idx="4"/>
          </p:nvPr>
        </p:nvSpPr>
        <p:spPr>
          <a:noFill/>
          <a:ln>
            <a:miter lim="800000"/>
          </a:ln>
        </p:spPr>
        <p:txBody>
          <a:bodyPr/>
          <a:lstStyle/>
          <a:p>
            <a:pPr eaLnBrk="0" hangingPunct="0"/>
            <a:endParaRPr lang="en-US" altLang="zh-CN">
              <a:solidFill>
                <a:schemeClr val="bg2"/>
              </a:solidFill>
              <a:latin typeface="Arial" panose="020B0604020202020204" pitchFamily="34" charset="0"/>
              <a:ea typeface="黑体" panose="02010609060101010101" pitchFamily="49" charset="-122"/>
              <a:cs typeface="楷体_GB2312" pitchFamily="49"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幻灯片图像占位符 1"/>
          <p:cNvSpPr>
            <a:spLocks noGrp="1" noRot="1" noChangeAspect="1"/>
          </p:cNvSpPr>
          <p:nvPr>
            <p:ph type="sldImg" idx="2"/>
          </p:nvPr>
        </p:nvSpPr>
        <p:spPr/>
      </p:sp>
      <p:sp>
        <p:nvSpPr>
          <p:cNvPr id="91138" name="文本占位符 2"/>
          <p:cNvSpPr>
            <a:spLocks noGrp="1"/>
          </p:cNvSpPr>
          <p:nvPr>
            <p:ph type="body" idx="3"/>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91139" name="页脚占位符 3"/>
          <p:cNvSpPr>
            <a:spLocks noGrp="1"/>
          </p:cNvSpPr>
          <p:nvPr>
            <p:ph type="ftr" sz="quarter" idx="4"/>
          </p:nvPr>
        </p:nvSpPr>
        <p:spPr>
          <a:noFill/>
          <a:ln>
            <a:miter lim="800000"/>
          </a:ln>
        </p:spPr>
        <p:txBody>
          <a:bodyPr/>
          <a:lstStyle/>
          <a:p>
            <a:pPr eaLnBrk="0" hangingPunct="0"/>
            <a:endParaRPr lang="en-US" altLang="zh-CN">
              <a:solidFill>
                <a:schemeClr val="bg2"/>
              </a:solidFill>
              <a:latin typeface="Arial" panose="020B0604020202020204" pitchFamily="34" charset="0"/>
              <a:ea typeface="黑体" panose="02010609060101010101" pitchFamily="49" charset="-122"/>
              <a:cs typeface="楷体_GB2312" pitchFamily="49"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幻灯片图像占位符 1"/>
          <p:cNvSpPr>
            <a:spLocks noGrp="1" noRot="1" noChangeAspect="1"/>
          </p:cNvSpPr>
          <p:nvPr>
            <p:ph type="sldImg" idx="2"/>
          </p:nvPr>
        </p:nvSpPr>
        <p:spPr/>
      </p:sp>
      <p:sp>
        <p:nvSpPr>
          <p:cNvPr id="93186" name="文本占位符 2"/>
          <p:cNvSpPr>
            <a:spLocks noGrp="1"/>
          </p:cNvSpPr>
          <p:nvPr>
            <p:ph type="body" idx="3"/>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93187" name="页脚占位符 3"/>
          <p:cNvSpPr>
            <a:spLocks noGrp="1"/>
          </p:cNvSpPr>
          <p:nvPr>
            <p:ph type="ftr" sz="quarter" idx="4"/>
          </p:nvPr>
        </p:nvSpPr>
        <p:spPr>
          <a:noFill/>
          <a:ln>
            <a:miter lim="800000"/>
          </a:ln>
        </p:spPr>
        <p:txBody>
          <a:bodyPr/>
          <a:lstStyle/>
          <a:p>
            <a:pPr eaLnBrk="0" hangingPunct="0"/>
            <a:endParaRPr lang="en-US" altLang="zh-CN">
              <a:solidFill>
                <a:schemeClr val="bg2"/>
              </a:solidFill>
              <a:latin typeface="Arial" panose="020B0604020202020204" pitchFamily="34" charset="0"/>
              <a:ea typeface="黑体" panose="02010609060101010101" pitchFamily="49" charset="-122"/>
              <a:cs typeface="楷体_GB2312" pitchFamily="49"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幻灯片图像占位符 1"/>
          <p:cNvSpPr>
            <a:spLocks noGrp="1" noRot="1" noChangeAspect="1"/>
          </p:cNvSpPr>
          <p:nvPr>
            <p:ph type="sldImg" idx="2"/>
          </p:nvPr>
        </p:nvSpPr>
        <p:spPr/>
      </p:sp>
      <p:sp>
        <p:nvSpPr>
          <p:cNvPr id="95234" name="文本占位符 2"/>
          <p:cNvSpPr>
            <a:spLocks noGrp="1"/>
          </p:cNvSpPr>
          <p:nvPr>
            <p:ph type="body" idx="3"/>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95235" name="页脚占位符 3"/>
          <p:cNvSpPr>
            <a:spLocks noGrp="1"/>
          </p:cNvSpPr>
          <p:nvPr>
            <p:ph type="ftr" sz="quarter" idx="4"/>
          </p:nvPr>
        </p:nvSpPr>
        <p:spPr>
          <a:noFill/>
          <a:ln>
            <a:miter lim="800000"/>
          </a:ln>
        </p:spPr>
        <p:txBody>
          <a:bodyPr/>
          <a:lstStyle/>
          <a:p>
            <a:pPr eaLnBrk="0" hangingPunct="0"/>
            <a:endParaRPr lang="en-US" altLang="zh-CN">
              <a:solidFill>
                <a:schemeClr val="bg2"/>
              </a:solidFill>
              <a:latin typeface="Arial" panose="020B0604020202020204" pitchFamily="34" charset="0"/>
              <a:ea typeface="黑体" panose="02010609060101010101" pitchFamily="49" charset="-122"/>
              <a:cs typeface="楷体_GB2312" pitchFamily="49" charset="-12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幻灯片图像占位符 1"/>
          <p:cNvSpPr>
            <a:spLocks noGrp="1" noRot="1" noChangeAspect="1"/>
          </p:cNvSpPr>
          <p:nvPr>
            <p:ph type="sldImg" idx="2"/>
          </p:nvPr>
        </p:nvSpPr>
        <p:spPr/>
      </p:sp>
      <p:sp>
        <p:nvSpPr>
          <p:cNvPr id="97282" name="文本占位符 2"/>
          <p:cNvSpPr>
            <a:spLocks noGrp="1"/>
          </p:cNvSpPr>
          <p:nvPr>
            <p:ph type="body" idx="3"/>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97283" name="页脚占位符 3"/>
          <p:cNvSpPr>
            <a:spLocks noGrp="1"/>
          </p:cNvSpPr>
          <p:nvPr>
            <p:ph type="ftr" sz="quarter" idx="4"/>
          </p:nvPr>
        </p:nvSpPr>
        <p:spPr>
          <a:noFill/>
          <a:ln>
            <a:miter lim="800000"/>
          </a:ln>
        </p:spPr>
        <p:txBody>
          <a:bodyPr/>
          <a:lstStyle/>
          <a:p>
            <a:pPr eaLnBrk="0" hangingPunct="0"/>
            <a:endParaRPr lang="en-US" altLang="zh-CN">
              <a:solidFill>
                <a:schemeClr val="bg2"/>
              </a:solidFill>
              <a:latin typeface="Arial" panose="020B0604020202020204" pitchFamily="34" charset="0"/>
              <a:ea typeface="黑体" panose="02010609060101010101" pitchFamily="49" charset="-122"/>
              <a:cs typeface="楷体_GB2312" pitchFamily="49" charset="-12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幻灯片图像占位符 1"/>
          <p:cNvSpPr>
            <a:spLocks noGrp="1" noRot="1" noChangeAspect="1"/>
          </p:cNvSpPr>
          <p:nvPr>
            <p:ph type="sldImg" idx="2"/>
          </p:nvPr>
        </p:nvSpPr>
        <p:spPr/>
      </p:sp>
      <p:sp>
        <p:nvSpPr>
          <p:cNvPr id="99330" name="文本占位符 2"/>
          <p:cNvSpPr>
            <a:spLocks noGrp="1"/>
          </p:cNvSpPr>
          <p:nvPr>
            <p:ph type="body" idx="3"/>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99331" name="页脚占位符 3"/>
          <p:cNvSpPr>
            <a:spLocks noGrp="1"/>
          </p:cNvSpPr>
          <p:nvPr>
            <p:ph type="ftr" sz="quarter" idx="4"/>
          </p:nvPr>
        </p:nvSpPr>
        <p:spPr>
          <a:noFill/>
          <a:ln>
            <a:miter lim="800000"/>
          </a:ln>
        </p:spPr>
        <p:txBody>
          <a:bodyPr/>
          <a:lstStyle/>
          <a:p>
            <a:pPr eaLnBrk="0" hangingPunct="0"/>
            <a:endParaRPr lang="en-US" altLang="zh-CN">
              <a:solidFill>
                <a:schemeClr val="bg2"/>
              </a:solidFill>
              <a:latin typeface="Arial" panose="020B0604020202020204" pitchFamily="34" charset="0"/>
              <a:ea typeface="黑体" panose="02010609060101010101" pitchFamily="49" charset="-122"/>
              <a:cs typeface="楷体_GB2312" pitchFamily="49"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幻灯片图像占位符 1"/>
          <p:cNvSpPr>
            <a:spLocks noGrp="1" noRot="1" noChangeAspect="1"/>
          </p:cNvSpPr>
          <p:nvPr>
            <p:ph type="sldImg" idx="2"/>
          </p:nvPr>
        </p:nvSpPr>
        <p:spPr/>
      </p:sp>
      <p:sp>
        <p:nvSpPr>
          <p:cNvPr id="101378" name="文本占位符 2"/>
          <p:cNvSpPr>
            <a:spLocks noGrp="1"/>
          </p:cNvSpPr>
          <p:nvPr>
            <p:ph type="body" idx="3"/>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101379" name="页脚占位符 3"/>
          <p:cNvSpPr>
            <a:spLocks noGrp="1"/>
          </p:cNvSpPr>
          <p:nvPr>
            <p:ph type="ftr" sz="quarter" idx="4"/>
          </p:nvPr>
        </p:nvSpPr>
        <p:spPr>
          <a:noFill/>
          <a:ln>
            <a:miter lim="800000"/>
          </a:ln>
        </p:spPr>
        <p:txBody>
          <a:bodyPr/>
          <a:lstStyle/>
          <a:p>
            <a:pPr eaLnBrk="0" hangingPunct="0"/>
            <a:endParaRPr lang="en-US" altLang="zh-CN">
              <a:solidFill>
                <a:schemeClr val="bg2"/>
              </a:solidFill>
              <a:latin typeface="Arial" panose="020B0604020202020204" pitchFamily="34" charset="0"/>
              <a:ea typeface="黑体" panose="02010609060101010101" pitchFamily="49" charset="-122"/>
              <a:cs typeface="楷体_GB2312" pitchFamily="49"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p:sp>
      <p:sp>
        <p:nvSpPr>
          <p:cNvPr id="24578"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24579" name="灯片编号占位符 3"/>
          <p:cNvSpPr>
            <a:spLocks noGrp="1"/>
          </p:cNvSpPr>
          <p:nvPr>
            <p:ph type="sldNum" sz="quarter" idx="5"/>
          </p:nvPr>
        </p:nvSpPr>
        <p:spPr>
          <a:noFill/>
          <a:ln>
            <a:miter lim="800000"/>
          </a:ln>
        </p:spPr>
        <p:txBody>
          <a:bodyPr/>
          <a:lstStyle/>
          <a:p>
            <a:fld id="{7F9E9AF4-FA27-4A1D-9CB0-D3690026FE41}"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p:sp>
      <p:sp>
        <p:nvSpPr>
          <p:cNvPr id="103426"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103427" name="灯片编号占位符 3"/>
          <p:cNvSpPr>
            <a:spLocks noGrp="1"/>
          </p:cNvSpPr>
          <p:nvPr>
            <p:ph type="sldNum" sz="quarter" idx="5"/>
          </p:nvPr>
        </p:nvSpPr>
        <p:spPr>
          <a:noFill/>
          <a:ln>
            <a:miter lim="800000"/>
          </a:ln>
        </p:spPr>
        <p:txBody>
          <a:bodyPr/>
          <a:lstStyle/>
          <a:p>
            <a:fld id="{15C70F89-5454-4D3C-80EE-AF071CE61E32}"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幻灯片图像占位符 1"/>
          <p:cNvSpPr>
            <a:spLocks noGrp="1" noRot="1" noChangeAspect="1"/>
          </p:cNvSpPr>
          <p:nvPr>
            <p:ph type="sldImg"/>
          </p:nvPr>
        </p:nvSpPr>
        <p:spPr/>
      </p:sp>
      <p:sp>
        <p:nvSpPr>
          <p:cNvPr id="105474"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105475" name="灯片编号占位符 3"/>
          <p:cNvSpPr>
            <a:spLocks noGrp="1"/>
          </p:cNvSpPr>
          <p:nvPr>
            <p:ph type="sldNum" sz="quarter" idx="5"/>
          </p:nvPr>
        </p:nvSpPr>
        <p:spPr>
          <a:noFill/>
          <a:ln>
            <a:miter lim="800000"/>
          </a:ln>
        </p:spPr>
        <p:txBody>
          <a:bodyPr/>
          <a:lstStyle/>
          <a:p>
            <a:fld id="{F1CBA84B-4633-4BFF-A840-7AD318200F6A}"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幻灯片图像占位符 1"/>
          <p:cNvSpPr>
            <a:spLocks noGrp="1" noRot="1" noChangeAspect="1"/>
          </p:cNvSpPr>
          <p:nvPr>
            <p:ph type="sldImg"/>
          </p:nvPr>
        </p:nvSpPr>
        <p:spPr/>
      </p:sp>
      <p:sp>
        <p:nvSpPr>
          <p:cNvPr id="107522"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107523" name="灯片编号占位符 3"/>
          <p:cNvSpPr>
            <a:spLocks noGrp="1"/>
          </p:cNvSpPr>
          <p:nvPr>
            <p:ph type="sldNum" sz="quarter" idx="5"/>
          </p:nvPr>
        </p:nvSpPr>
        <p:spPr>
          <a:noFill/>
          <a:ln>
            <a:miter lim="800000"/>
          </a:ln>
        </p:spPr>
        <p:txBody>
          <a:bodyPr/>
          <a:lstStyle/>
          <a:p>
            <a:fld id="{B751F34F-E364-4DF9-9DE8-B2C84B227264}"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幻灯片图像占位符 1"/>
          <p:cNvSpPr>
            <a:spLocks noGrp="1" noRot="1" noChangeAspect="1"/>
          </p:cNvSpPr>
          <p:nvPr>
            <p:ph type="sldImg"/>
          </p:nvPr>
        </p:nvSpPr>
        <p:spPr/>
      </p:sp>
      <p:sp>
        <p:nvSpPr>
          <p:cNvPr id="109570"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109571" name="灯片编号占位符 3"/>
          <p:cNvSpPr>
            <a:spLocks noGrp="1"/>
          </p:cNvSpPr>
          <p:nvPr>
            <p:ph type="sldNum" sz="quarter" idx="5"/>
          </p:nvPr>
        </p:nvSpPr>
        <p:spPr>
          <a:noFill/>
          <a:ln>
            <a:miter lim="800000"/>
          </a:ln>
        </p:spPr>
        <p:txBody>
          <a:bodyPr/>
          <a:lstStyle/>
          <a:p>
            <a:fld id="{26D52D14-8A8A-4A79-98D2-45EDADB06FBB}"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幻灯片图像占位符 1"/>
          <p:cNvSpPr>
            <a:spLocks noGrp="1" noRot="1" noChangeAspect="1"/>
          </p:cNvSpPr>
          <p:nvPr>
            <p:ph type="sldImg"/>
          </p:nvPr>
        </p:nvSpPr>
        <p:spPr/>
      </p:sp>
      <p:sp>
        <p:nvSpPr>
          <p:cNvPr id="111618"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111619" name="灯片编号占位符 3"/>
          <p:cNvSpPr>
            <a:spLocks noGrp="1"/>
          </p:cNvSpPr>
          <p:nvPr>
            <p:ph type="sldNum" sz="quarter" idx="5"/>
          </p:nvPr>
        </p:nvSpPr>
        <p:spPr>
          <a:noFill/>
          <a:ln>
            <a:miter lim="800000"/>
          </a:ln>
        </p:spPr>
        <p:txBody>
          <a:bodyPr/>
          <a:lstStyle/>
          <a:p>
            <a:fld id="{1018AACD-62F5-4D78-8397-6272E23B6864}"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幻灯片图像占位符 1"/>
          <p:cNvSpPr>
            <a:spLocks noGrp="1" noRot="1" noChangeAspect="1"/>
          </p:cNvSpPr>
          <p:nvPr>
            <p:ph type="sldImg"/>
          </p:nvPr>
        </p:nvSpPr>
        <p:spPr/>
      </p:sp>
      <p:sp>
        <p:nvSpPr>
          <p:cNvPr id="113666"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113667" name="灯片编号占位符 3"/>
          <p:cNvSpPr>
            <a:spLocks noGrp="1"/>
          </p:cNvSpPr>
          <p:nvPr>
            <p:ph type="sldNum" sz="quarter" idx="5"/>
          </p:nvPr>
        </p:nvSpPr>
        <p:spPr>
          <a:noFill/>
          <a:ln>
            <a:miter lim="800000"/>
          </a:ln>
        </p:spPr>
        <p:txBody>
          <a:bodyPr/>
          <a:lstStyle/>
          <a:p>
            <a:fld id="{27224578-6355-49C9-A36A-9B632FFB1F22}"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幻灯片图像占位符 1"/>
          <p:cNvSpPr>
            <a:spLocks noGrp="1" noRot="1" noChangeAspect="1"/>
          </p:cNvSpPr>
          <p:nvPr>
            <p:ph type="sldImg"/>
          </p:nvPr>
        </p:nvSpPr>
        <p:spPr/>
      </p:sp>
      <p:sp>
        <p:nvSpPr>
          <p:cNvPr id="115714"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115715" name="灯片编号占位符 3"/>
          <p:cNvSpPr>
            <a:spLocks noGrp="1"/>
          </p:cNvSpPr>
          <p:nvPr>
            <p:ph type="sldNum" sz="quarter" idx="5"/>
          </p:nvPr>
        </p:nvSpPr>
        <p:spPr>
          <a:noFill/>
          <a:ln>
            <a:miter lim="800000"/>
          </a:ln>
        </p:spPr>
        <p:txBody>
          <a:bodyPr/>
          <a:lstStyle/>
          <a:p>
            <a:fld id="{D9D71E5F-7987-43D0-AAD6-9F4ACF6D28D7}"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幻灯片图像占位符 1"/>
          <p:cNvSpPr>
            <a:spLocks noGrp="1" noRot="1" noChangeAspect="1"/>
          </p:cNvSpPr>
          <p:nvPr>
            <p:ph type="sldImg"/>
          </p:nvPr>
        </p:nvSpPr>
        <p:spPr/>
      </p:sp>
      <p:sp>
        <p:nvSpPr>
          <p:cNvPr id="117762"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117763" name="灯片编号占位符 3"/>
          <p:cNvSpPr>
            <a:spLocks noGrp="1"/>
          </p:cNvSpPr>
          <p:nvPr>
            <p:ph type="sldNum" sz="quarter" idx="5"/>
          </p:nvPr>
        </p:nvSpPr>
        <p:spPr>
          <a:noFill/>
          <a:ln>
            <a:miter lim="800000"/>
          </a:ln>
        </p:spPr>
        <p:txBody>
          <a:bodyPr/>
          <a:lstStyle/>
          <a:p>
            <a:fld id="{A213C2D6-FEDB-4816-9A6A-66C6BE242421}"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幻灯片图像占位符 1"/>
          <p:cNvSpPr>
            <a:spLocks noGrp="1" noRot="1" noChangeAspect="1"/>
          </p:cNvSpPr>
          <p:nvPr>
            <p:ph type="sldImg"/>
          </p:nvPr>
        </p:nvSpPr>
        <p:spPr/>
      </p:sp>
      <p:sp>
        <p:nvSpPr>
          <p:cNvPr id="119810"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119811" name="灯片编号占位符 3"/>
          <p:cNvSpPr>
            <a:spLocks noGrp="1"/>
          </p:cNvSpPr>
          <p:nvPr>
            <p:ph type="sldNum" sz="quarter" idx="5"/>
          </p:nvPr>
        </p:nvSpPr>
        <p:spPr>
          <a:noFill/>
          <a:ln>
            <a:miter lim="800000"/>
          </a:ln>
        </p:spPr>
        <p:txBody>
          <a:bodyPr/>
          <a:lstStyle/>
          <a:p>
            <a:fld id="{96262B57-C9FF-4877-B5B1-18590A071F13}"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幻灯片图像占位符 1"/>
          <p:cNvSpPr>
            <a:spLocks noGrp="1" noRot="1" noChangeAspect="1"/>
          </p:cNvSpPr>
          <p:nvPr>
            <p:ph type="sldImg"/>
          </p:nvPr>
        </p:nvSpPr>
        <p:spPr/>
      </p:sp>
      <p:sp>
        <p:nvSpPr>
          <p:cNvPr id="121858"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121859" name="灯片编号占位符 3"/>
          <p:cNvSpPr>
            <a:spLocks noGrp="1"/>
          </p:cNvSpPr>
          <p:nvPr>
            <p:ph type="sldNum" sz="quarter" idx="5"/>
          </p:nvPr>
        </p:nvSpPr>
        <p:spPr>
          <a:noFill/>
          <a:ln>
            <a:miter lim="800000"/>
          </a:ln>
        </p:spPr>
        <p:txBody>
          <a:bodyPr/>
          <a:lstStyle/>
          <a:p>
            <a:fld id="{0AB9BBDD-0057-449B-96D2-4CEBB04E02DB}"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幻灯片图像占位符 1"/>
          <p:cNvSpPr>
            <a:spLocks noGrp="1" noRot="1" noChangeAspect="1"/>
          </p:cNvSpPr>
          <p:nvPr>
            <p:ph type="sldImg"/>
          </p:nvPr>
        </p:nvSpPr>
        <p:spPr/>
      </p:sp>
      <p:sp>
        <p:nvSpPr>
          <p:cNvPr id="33794"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33795" name="灯片编号占位符 3"/>
          <p:cNvSpPr>
            <a:spLocks noGrp="1"/>
          </p:cNvSpPr>
          <p:nvPr>
            <p:ph type="sldNum" sz="quarter" idx="5"/>
          </p:nvPr>
        </p:nvSpPr>
        <p:spPr>
          <a:noFill/>
          <a:ln>
            <a:miter lim="800000"/>
          </a:ln>
        </p:spPr>
        <p:txBody>
          <a:bodyPr/>
          <a:lstStyle/>
          <a:p>
            <a:fld id="{B9E4CC79-AA68-441C-9D81-2AE170D7BB08}"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幻灯片图像占位符 1"/>
          <p:cNvSpPr>
            <a:spLocks noGrp="1" noRot="1" noChangeAspect="1"/>
          </p:cNvSpPr>
          <p:nvPr>
            <p:ph type="sldImg" idx="2"/>
          </p:nvPr>
        </p:nvSpPr>
        <p:spPr/>
      </p:sp>
      <p:sp>
        <p:nvSpPr>
          <p:cNvPr id="123906" name="文本占位符 2"/>
          <p:cNvSpPr>
            <a:spLocks noGrp="1"/>
          </p:cNvSpPr>
          <p:nvPr>
            <p:ph type="body" idx="3"/>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123907" name="页脚占位符 3"/>
          <p:cNvSpPr>
            <a:spLocks noGrp="1"/>
          </p:cNvSpPr>
          <p:nvPr>
            <p:ph type="ftr" sz="quarter" idx="4"/>
          </p:nvPr>
        </p:nvSpPr>
        <p:spPr>
          <a:noFill/>
          <a:ln>
            <a:miter lim="800000"/>
          </a:ln>
        </p:spPr>
        <p:txBody>
          <a:bodyPr/>
          <a:lstStyle/>
          <a:p>
            <a:pPr eaLnBrk="0" hangingPunct="0"/>
            <a:endParaRPr lang="en-US" altLang="zh-CN">
              <a:solidFill>
                <a:schemeClr val="bg2"/>
              </a:solidFill>
              <a:latin typeface="Arial" panose="020B0604020202020204" pitchFamily="34" charset="0"/>
              <a:ea typeface="黑体" panose="02010609060101010101" pitchFamily="49" charset="-122"/>
              <a:cs typeface="楷体_GB2312" pitchFamily="49" charset="-122"/>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幻灯片图像占位符 1"/>
          <p:cNvSpPr>
            <a:spLocks noGrp="1" noRot="1" noChangeAspect="1"/>
          </p:cNvSpPr>
          <p:nvPr>
            <p:ph type="sldImg" idx="2"/>
          </p:nvPr>
        </p:nvSpPr>
        <p:spPr/>
      </p:sp>
      <p:sp>
        <p:nvSpPr>
          <p:cNvPr id="125954" name="文本占位符 2"/>
          <p:cNvSpPr>
            <a:spLocks noGrp="1"/>
          </p:cNvSpPr>
          <p:nvPr>
            <p:ph type="body" idx="3"/>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125955" name="页脚占位符 3"/>
          <p:cNvSpPr>
            <a:spLocks noGrp="1"/>
          </p:cNvSpPr>
          <p:nvPr>
            <p:ph type="ftr" sz="quarter" idx="4"/>
          </p:nvPr>
        </p:nvSpPr>
        <p:spPr>
          <a:noFill/>
          <a:ln>
            <a:miter lim="800000"/>
          </a:ln>
        </p:spPr>
        <p:txBody>
          <a:bodyPr/>
          <a:lstStyle/>
          <a:p>
            <a:pPr eaLnBrk="0" hangingPunct="0"/>
            <a:endParaRPr lang="en-US" altLang="zh-CN">
              <a:solidFill>
                <a:schemeClr val="bg2"/>
              </a:solidFill>
              <a:latin typeface="Arial" panose="020B0604020202020204" pitchFamily="34" charset="0"/>
              <a:ea typeface="黑体" panose="02010609060101010101" pitchFamily="49" charset="-122"/>
              <a:cs typeface="楷体_GB2312" pitchFamily="49" charset="-122"/>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幻灯片图像占位符 1"/>
          <p:cNvSpPr>
            <a:spLocks noGrp="1" noRot="1" noChangeAspect="1"/>
          </p:cNvSpPr>
          <p:nvPr>
            <p:ph type="sldImg" idx="2"/>
          </p:nvPr>
        </p:nvSpPr>
        <p:spPr/>
      </p:sp>
      <p:sp>
        <p:nvSpPr>
          <p:cNvPr id="128002" name="文本占位符 2"/>
          <p:cNvSpPr>
            <a:spLocks noGrp="1"/>
          </p:cNvSpPr>
          <p:nvPr>
            <p:ph type="body" idx="3"/>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128003" name="页脚占位符 3"/>
          <p:cNvSpPr>
            <a:spLocks noGrp="1"/>
          </p:cNvSpPr>
          <p:nvPr>
            <p:ph type="ftr" sz="quarter" idx="4"/>
          </p:nvPr>
        </p:nvSpPr>
        <p:spPr>
          <a:noFill/>
          <a:ln>
            <a:miter lim="800000"/>
          </a:ln>
        </p:spPr>
        <p:txBody>
          <a:bodyPr/>
          <a:lstStyle/>
          <a:p>
            <a:pPr eaLnBrk="0" hangingPunct="0"/>
            <a:endParaRPr lang="en-US" altLang="zh-CN">
              <a:solidFill>
                <a:schemeClr val="bg2"/>
              </a:solidFill>
              <a:latin typeface="Arial" panose="020B0604020202020204" pitchFamily="34" charset="0"/>
              <a:ea typeface="黑体" panose="02010609060101010101" pitchFamily="49" charset="-122"/>
              <a:cs typeface="楷体_GB2312" pitchFamily="49" charset="-122"/>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幻灯片图像占位符 1"/>
          <p:cNvSpPr>
            <a:spLocks noGrp="1" noRot="1" noChangeAspect="1"/>
          </p:cNvSpPr>
          <p:nvPr>
            <p:ph type="sldImg" idx="2"/>
          </p:nvPr>
        </p:nvSpPr>
        <p:spPr/>
      </p:sp>
      <p:sp>
        <p:nvSpPr>
          <p:cNvPr id="130050" name="文本占位符 2"/>
          <p:cNvSpPr>
            <a:spLocks noGrp="1"/>
          </p:cNvSpPr>
          <p:nvPr>
            <p:ph type="body" idx="3"/>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130051" name="页脚占位符 3"/>
          <p:cNvSpPr>
            <a:spLocks noGrp="1"/>
          </p:cNvSpPr>
          <p:nvPr>
            <p:ph type="ftr" sz="quarter" idx="4"/>
          </p:nvPr>
        </p:nvSpPr>
        <p:spPr>
          <a:noFill/>
          <a:ln>
            <a:miter lim="800000"/>
          </a:ln>
        </p:spPr>
        <p:txBody>
          <a:bodyPr/>
          <a:lstStyle/>
          <a:p>
            <a:pPr eaLnBrk="0" hangingPunct="0"/>
            <a:endParaRPr lang="en-US" altLang="zh-CN">
              <a:solidFill>
                <a:schemeClr val="bg2"/>
              </a:solidFill>
              <a:latin typeface="Arial" panose="020B0604020202020204" pitchFamily="34" charset="0"/>
              <a:ea typeface="黑体" panose="02010609060101010101" pitchFamily="49" charset="-122"/>
              <a:cs typeface="楷体_GB2312" pitchFamily="49" charset="-122"/>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幻灯片图像占位符 1"/>
          <p:cNvSpPr>
            <a:spLocks noGrp="1" noRot="1" noChangeAspect="1"/>
          </p:cNvSpPr>
          <p:nvPr>
            <p:ph type="sldImg" idx="2"/>
          </p:nvPr>
        </p:nvSpPr>
        <p:spPr/>
      </p:sp>
      <p:sp>
        <p:nvSpPr>
          <p:cNvPr id="132098" name="文本占位符 2"/>
          <p:cNvSpPr>
            <a:spLocks noGrp="1"/>
          </p:cNvSpPr>
          <p:nvPr>
            <p:ph type="body" idx="3"/>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132099" name="页脚占位符 3"/>
          <p:cNvSpPr>
            <a:spLocks noGrp="1"/>
          </p:cNvSpPr>
          <p:nvPr>
            <p:ph type="ftr" sz="quarter" idx="4"/>
          </p:nvPr>
        </p:nvSpPr>
        <p:spPr>
          <a:noFill/>
          <a:ln>
            <a:miter lim="800000"/>
          </a:ln>
        </p:spPr>
        <p:txBody>
          <a:bodyPr/>
          <a:lstStyle/>
          <a:p>
            <a:pPr eaLnBrk="0" hangingPunct="0"/>
            <a:endParaRPr lang="en-US" altLang="zh-CN">
              <a:solidFill>
                <a:schemeClr val="bg2"/>
              </a:solidFill>
              <a:latin typeface="Arial" panose="020B0604020202020204" pitchFamily="34" charset="0"/>
              <a:ea typeface="黑体" panose="02010609060101010101" pitchFamily="49" charset="-122"/>
              <a:cs typeface="楷体_GB2312" pitchFamily="49" charset="-122"/>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幻灯片图像占位符 1"/>
          <p:cNvSpPr>
            <a:spLocks noGrp="1" noRot="1" noChangeAspect="1"/>
          </p:cNvSpPr>
          <p:nvPr>
            <p:ph type="sldImg" idx="2"/>
          </p:nvPr>
        </p:nvSpPr>
        <p:spPr/>
      </p:sp>
      <p:sp>
        <p:nvSpPr>
          <p:cNvPr id="134146" name="文本占位符 2"/>
          <p:cNvSpPr>
            <a:spLocks noGrp="1"/>
          </p:cNvSpPr>
          <p:nvPr>
            <p:ph type="body" idx="3"/>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134147" name="页脚占位符 3"/>
          <p:cNvSpPr>
            <a:spLocks noGrp="1"/>
          </p:cNvSpPr>
          <p:nvPr>
            <p:ph type="ftr" sz="quarter" idx="4"/>
          </p:nvPr>
        </p:nvSpPr>
        <p:spPr>
          <a:noFill/>
          <a:ln>
            <a:miter lim="800000"/>
          </a:ln>
        </p:spPr>
        <p:txBody>
          <a:bodyPr/>
          <a:lstStyle/>
          <a:p>
            <a:pPr eaLnBrk="0" hangingPunct="0"/>
            <a:endParaRPr lang="en-US" altLang="zh-CN">
              <a:solidFill>
                <a:schemeClr val="bg2"/>
              </a:solidFill>
              <a:latin typeface="Arial" panose="020B0604020202020204" pitchFamily="34" charset="0"/>
              <a:ea typeface="黑体" panose="02010609060101010101" pitchFamily="49" charset="-122"/>
              <a:cs typeface="楷体_GB2312" pitchFamily="49" charset="-122"/>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幻灯片图像占位符 1"/>
          <p:cNvSpPr>
            <a:spLocks noGrp="1" noRot="1" noChangeAspect="1"/>
          </p:cNvSpPr>
          <p:nvPr>
            <p:ph type="sldImg" idx="2"/>
          </p:nvPr>
        </p:nvSpPr>
        <p:spPr/>
      </p:sp>
      <p:sp>
        <p:nvSpPr>
          <p:cNvPr id="136194" name="文本占位符 2"/>
          <p:cNvSpPr>
            <a:spLocks noGrp="1"/>
          </p:cNvSpPr>
          <p:nvPr>
            <p:ph type="body" idx="3"/>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136195" name="页脚占位符 3"/>
          <p:cNvSpPr>
            <a:spLocks noGrp="1"/>
          </p:cNvSpPr>
          <p:nvPr>
            <p:ph type="ftr" sz="quarter" idx="4"/>
          </p:nvPr>
        </p:nvSpPr>
        <p:spPr>
          <a:noFill/>
          <a:ln>
            <a:miter lim="800000"/>
          </a:ln>
        </p:spPr>
        <p:txBody>
          <a:bodyPr/>
          <a:lstStyle/>
          <a:p>
            <a:pPr eaLnBrk="0" hangingPunct="0"/>
            <a:endParaRPr lang="en-US" altLang="zh-CN">
              <a:solidFill>
                <a:schemeClr val="bg2"/>
              </a:solidFill>
              <a:latin typeface="Arial" panose="020B0604020202020204" pitchFamily="34" charset="0"/>
              <a:ea typeface="黑体" panose="02010609060101010101" pitchFamily="49" charset="-122"/>
              <a:cs typeface="楷体_GB2312" pitchFamily="49" charset="-122"/>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幻灯片图像占位符 1"/>
          <p:cNvSpPr>
            <a:spLocks noGrp="1" noRot="1" noChangeAspect="1"/>
          </p:cNvSpPr>
          <p:nvPr>
            <p:ph type="sldImg" idx="2"/>
          </p:nvPr>
        </p:nvSpPr>
        <p:spPr/>
      </p:sp>
      <p:sp>
        <p:nvSpPr>
          <p:cNvPr id="138242" name="文本占位符 2"/>
          <p:cNvSpPr>
            <a:spLocks noGrp="1"/>
          </p:cNvSpPr>
          <p:nvPr>
            <p:ph type="body" idx="3"/>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138243" name="页脚占位符 3"/>
          <p:cNvSpPr>
            <a:spLocks noGrp="1"/>
          </p:cNvSpPr>
          <p:nvPr>
            <p:ph type="ftr" sz="quarter" idx="4"/>
          </p:nvPr>
        </p:nvSpPr>
        <p:spPr>
          <a:noFill/>
          <a:ln>
            <a:miter lim="800000"/>
          </a:ln>
        </p:spPr>
        <p:txBody>
          <a:bodyPr/>
          <a:lstStyle/>
          <a:p>
            <a:pPr eaLnBrk="0" hangingPunct="0"/>
            <a:endParaRPr lang="en-US" altLang="zh-CN">
              <a:solidFill>
                <a:schemeClr val="bg2"/>
              </a:solidFill>
              <a:latin typeface="Arial" panose="020B0604020202020204" pitchFamily="34" charset="0"/>
              <a:ea typeface="黑体" panose="02010609060101010101" pitchFamily="49" charset="-122"/>
              <a:cs typeface="楷体_GB2312" pitchFamily="49" charset="-122"/>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幻灯片图像占位符 1"/>
          <p:cNvSpPr>
            <a:spLocks noGrp="1" noRot="1" noChangeAspect="1"/>
          </p:cNvSpPr>
          <p:nvPr>
            <p:ph type="sldImg" idx="2"/>
          </p:nvPr>
        </p:nvSpPr>
        <p:spPr/>
      </p:sp>
      <p:sp>
        <p:nvSpPr>
          <p:cNvPr id="140290" name="文本占位符 2"/>
          <p:cNvSpPr>
            <a:spLocks noGrp="1"/>
          </p:cNvSpPr>
          <p:nvPr>
            <p:ph type="body" idx="3"/>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140291" name="页脚占位符 3"/>
          <p:cNvSpPr>
            <a:spLocks noGrp="1"/>
          </p:cNvSpPr>
          <p:nvPr>
            <p:ph type="ftr" sz="quarter" idx="4"/>
          </p:nvPr>
        </p:nvSpPr>
        <p:spPr>
          <a:noFill/>
          <a:ln>
            <a:miter lim="800000"/>
          </a:ln>
        </p:spPr>
        <p:txBody>
          <a:bodyPr/>
          <a:lstStyle/>
          <a:p>
            <a:pPr eaLnBrk="0" hangingPunct="0"/>
            <a:endParaRPr lang="en-US" altLang="zh-CN">
              <a:solidFill>
                <a:schemeClr val="bg2"/>
              </a:solidFill>
              <a:latin typeface="Arial" panose="020B0604020202020204" pitchFamily="34" charset="0"/>
              <a:ea typeface="黑体" panose="02010609060101010101" pitchFamily="49" charset="-122"/>
              <a:cs typeface="楷体_GB2312" pitchFamily="49" charset="-122"/>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幻灯片图像占位符 1"/>
          <p:cNvSpPr>
            <a:spLocks noGrp="1" noRot="1" noChangeAspect="1"/>
          </p:cNvSpPr>
          <p:nvPr>
            <p:ph type="sldImg" idx="2"/>
          </p:nvPr>
        </p:nvSpPr>
        <p:spPr/>
      </p:sp>
      <p:sp>
        <p:nvSpPr>
          <p:cNvPr id="142338" name="文本占位符 2"/>
          <p:cNvSpPr>
            <a:spLocks noGrp="1"/>
          </p:cNvSpPr>
          <p:nvPr>
            <p:ph type="body" idx="3"/>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142339" name="页脚占位符 3"/>
          <p:cNvSpPr>
            <a:spLocks noGrp="1"/>
          </p:cNvSpPr>
          <p:nvPr>
            <p:ph type="ftr" sz="quarter" idx="4"/>
          </p:nvPr>
        </p:nvSpPr>
        <p:spPr>
          <a:noFill/>
          <a:ln>
            <a:miter lim="800000"/>
          </a:ln>
        </p:spPr>
        <p:txBody>
          <a:bodyPr/>
          <a:lstStyle/>
          <a:p>
            <a:pPr eaLnBrk="0" hangingPunct="0"/>
            <a:endParaRPr lang="en-US" altLang="zh-CN">
              <a:solidFill>
                <a:schemeClr val="bg2"/>
              </a:solidFill>
              <a:latin typeface="Arial" panose="020B0604020202020204" pitchFamily="34" charset="0"/>
              <a:ea typeface="黑体" panose="02010609060101010101" pitchFamily="49" charset="-122"/>
              <a:cs typeface="楷体_GB2312" pitchFamily="49"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p:cNvSpPr>
          <p:nvPr>
            <p:ph type="sldImg"/>
          </p:nvPr>
        </p:nvSpPr>
        <p:spPr/>
      </p:sp>
      <p:sp>
        <p:nvSpPr>
          <p:cNvPr id="18434"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18435" name="灯片编号占位符 3"/>
          <p:cNvSpPr>
            <a:spLocks noGrp="1"/>
          </p:cNvSpPr>
          <p:nvPr>
            <p:ph type="sldNum" sz="quarter" idx="5"/>
          </p:nvPr>
        </p:nvSpPr>
        <p:spPr>
          <a:noFill/>
          <a:ln>
            <a:miter lim="800000"/>
          </a:ln>
        </p:spPr>
        <p:txBody>
          <a:bodyPr/>
          <a:lstStyle/>
          <a:p>
            <a:fld id="{74399215-6A8A-4586-AA9B-3917AA10DFEC}" type="slidenum">
              <a:rPr lang="zh-CN" altLang="en-US" smtClean="0">
                <a:latin typeface="Arial" panose="020B0604020202020204" pitchFamily="34" charset="0"/>
              </a:rPr>
            </a:fld>
            <a:endParaRPr lang="zh-CN" altLang="en-US">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幻灯片图像占位符 1"/>
          <p:cNvSpPr>
            <a:spLocks noGrp="1" noRot="1" noChangeAspect="1"/>
          </p:cNvSpPr>
          <p:nvPr>
            <p:ph type="sldImg" idx="2"/>
          </p:nvPr>
        </p:nvSpPr>
        <p:spPr/>
      </p:sp>
      <p:sp>
        <p:nvSpPr>
          <p:cNvPr id="144386" name="文本占位符 2"/>
          <p:cNvSpPr>
            <a:spLocks noGrp="1"/>
          </p:cNvSpPr>
          <p:nvPr>
            <p:ph type="body" idx="3"/>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144387" name="页脚占位符 3"/>
          <p:cNvSpPr>
            <a:spLocks noGrp="1"/>
          </p:cNvSpPr>
          <p:nvPr>
            <p:ph type="ftr" sz="quarter" idx="4"/>
          </p:nvPr>
        </p:nvSpPr>
        <p:spPr>
          <a:noFill/>
          <a:ln>
            <a:miter lim="800000"/>
          </a:ln>
        </p:spPr>
        <p:txBody>
          <a:bodyPr/>
          <a:lstStyle/>
          <a:p>
            <a:pPr eaLnBrk="0" hangingPunct="0"/>
            <a:endParaRPr lang="en-US" altLang="zh-CN">
              <a:solidFill>
                <a:schemeClr val="bg2"/>
              </a:solidFill>
              <a:latin typeface="Arial" panose="020B0604020202020204" pitchFamily="34" charset="0"/>
              <a:ea typeface="黑体" panose="02010609060101010101" pitchFamily="49" charset="-122"/>
              <a:cs typeface="楷体_GB2312" pitchFamily="49" charset="-122"/>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幻灯片图像占位符 1"/>
          <p:cNvSpPr>
            <a:spLocks noGrp="1" noRot="1" noChangeAspect="1"/>
          </p:cNvSpPr>
          <p:nvPr>
            <p:ph type="sldImg" idx="2"/>
          </p:nvPr>
        </p:nvSpPr>
        <p:spPr/>
      </p:sp>
      <p:sp>
        <p:nvSpPr>
          <p:cNvPr id="146434" name="文本占位符 2"/>
          <p:cNvSpPr>
            <a:spLocks noGrp="1"/>
          </p:cNvSpPr>
          <p:nvPr>
            <p:ph type="body" idx="3"/>
          </p:nvPr>
        </p:nvSpPr>
        <p:spPr>
          <a:noFill/>
        </p:spPr>
        <p:txBody>
          <a:bodyPr/>
          <a:lstStyle/>
          <a:p>
            <a:endParaRPr lang="zh-CN" altLang="en-US">
              <a:latin typeface="Arial" panose="020B0604020202020204" pitchFamily="34" charset="0"/>
              <a:ea typeface="宋体" panose="02010600030101010101" pitchFamily="2" charset="-122"/>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幻灯片图像占位符 1"/>
          <p:cNvSpPr>
            <a:spLocks noGrp="1" noRot="1" noChangeAspect="1"/>
          </p:cNvSpPr>
          <p:nvPr>
            <p:ph type="sldImg" idx="2"/>
          </p:nvPr>
        </p:nvSpPr>
        <p:spPr/>
      </p:sp>
      <p:sp>
        <p:nvSpPr>
          <p:cNvPr id="148482" name="文本占位符 2"/>
          <p:cNvSpPr>
            <a:spLocks noGrp="1"/>
          </p:cNvSpPr>
          <p:nvPr>
            <p:ph type="body" idx="3"/>
          </p:nvPr>
        </p:nvSpPr>
        <p:spPr>
          <a:noFill/>
        </p:spPr>
        <p:txBody>
          <a:bodyPr/>
          <a:lstStyle/>
          <a:p>
            <a:endParaRPr lang="zh-CN" altLang="en-US" dirty="0">
              <a:latin typeface="Arial" panose="020B0604020202020204" pitchFamily="34" charset="0"/>
              <a:ea typeface="宋体" panose="02010600030101010101" pitchFamily="2" charset="-122"/>
            </a:endParaRPr>
          </a:p>
        </p:txBody>
      </p:sp>
      <p:sp>
        <p:nvSpPr>
          <p:cNvPr id="148483" name="页脚占位符 3"/>
          <p:cNvSpPr>
            <a:spLocks noGrp="1"/>
          </p:cNvSpPr>
          <p:nvPr>
            <p:ph type="ftr" sz="quarter" idx="4"/>
          </p:nvPr>
        </p:nvSpPr>
        <p:spPr>
          <a:noFill/>
          <a:ln>
            <a:miter lim="800000"/>
          </a:ln>
        </p:spPr>
        <p:txBody>
          <a:bodyPr/>
          <a:lstStyle/>
          <a:p>
            <a:pPr eaLnBrk="0" hangingPunct="0"/>
            <a:endParaRPr lang="en-US" altLang="zh-CN">
              <a:solidFill>
                <a:schemeClr val="bg2"/>
              </a:solidFill>
              <a:latin typeface="Arial" panose="020B0604020202020204" pitchFamily="34" charset="0"/>
              <a:ea typeface="黑体" panose="02010609060101010101" pitchFamily="49" charset="-122"/>
              <a:cs typeface="楷体_GB2312" pitchFamily="49" charset="-122"/>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幻灯片图像占位符 1"/>
          <p:cNvSpPr>
            <a:spLocks noGrp="1" noRot="1" noChangeAspect="1"/>
          </p:cNvSpPr>
          <p:nvPr>
            <p:ph type="sldImg"/>
          </p:nvPr>
        </p:nvSpPr>
        <p:spPr/>
      </p:sp>
      <p:sp>
        <p:nvSpPr>
          <p:cNvPr id="150530"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150531" name="灯片编号占位符 3"/>
          <p:cNvSpPr>
            <a:spLocks noGrp="1"/>
          </p:cNvSpPr>
          <p:nvPr>
            <p:ph type="sldNum" sz="quarter" idx="5"/>
          </p:nvPr>
        </p:nvSpPr>
        <p:spPr>
          <a:noFill/>
          <a:ln>
            <a:miter lim="800000"/>
          </a:ln>
        </p:spPr>
        <p:txBody>
          <a:bodyPr/>
          <a:lstStyle/>
          <a:p>
            <a:fld id="{648F8A75-3EFC-4EF7-B4F7-854ACF2A7971}"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幻灯片图像占位符 1"/>
          <p:cNvSpPr>
            <a:spLocks noGrp="1" noRot="1" noChangeAspect="1"/>
          </p:cNvSpPr>
          <p:nvPr>
            <p:ph type="sldImg"/>
          </p:nvPr>
        </p:nvSpPr>
        <p:spPr/>
      </p:sp>
      <p:sp>
        <p:nvSpPr>
          <p:cNvPr id="35842" name="备注占位符 2"/>
          <p:cNvSpPr>
            <a:spLocks noGrp="1"/>
          </p:cNvSpPr>
          <p:nvPr>
            <p:ph type="body" idx="1"/>
          </p:nvPr>
        </p:nvSpPr>
        <p:spPr>
          <a:noFill/>
        </p:spPr>
        <p:txBody>
          <a:bodyPr/>
          <a:lstStyle/>
          <a:p>
            <a:r>
              <a:rPr lang="zh-CN" altLang="en-US">
                <a:latin typeface="Arial" panose="020B0604020202020204" pitchFamily="34" charset="0"/>
                <a:ea typeface="宋体" panose="02010600030101010101" pitchFamily="2" charset="-122"/>
                <a:sym typeface="+mn-ea"/>
              </a:rPr>
              <a:t>百错图，图中有</a:t>
            </a:r>
            <a:r>
              <a:rPr lang="en-US" altLang="zh-CN">
                <a:latin typeface="Arial" panose="020B0604020202020204" pitchFamily="34" charset="0"/>
                <a:ea typeface="宋体" panose="02010600030101010101" pitchFamily="2" charset="-122"/>
                <a:sym typeface="+mn-ea"/>
              </a:rPr>
              <a:t>100</a:t>
            </a:r>
            <a:r>
              <a:rPr lang="zh-CN" altLang="en-US">
                <a:latin typeface="Arial" panose="020B0604020202020204" pitchFamily="34" charset="0"/>
                <a:ea typeface="宋体" panose="02010600030101010101" pitchFamily="2" charset="-122"/>
                <a:sym typeface="+mn-ea"/>
              </a:rPr>
              <a:t>处错误，风险涉及我们衣食住行的每一方面，像我们交通安全、生产安全以及我们日益关注的环境安全与食品安全。</a:t>
            </a:r>
            <a:endParaRPr lang="zh-CN" altLang="en-US">
              <a:latin typeface="Arial" panose="020B0604020202020204" pitchFamily="34" charset="0"/>
              <a:ea typeface="宋体" panose="02010600030101010101" pitchFamily="2" charset="-122"/>
            </a:endParaRPr>
          </a:p>
          <a:p>
            <a:endParaRPr lang="zh-CN" altLang="en-US">
              <a:latin typeface="Arial" panose="020B0604020202020204" pitchFamily="34" charset="0"/>
              <a:ea typeface="宋体" panose="02010600030101010101" pitchFamily="2" charset="-122"/>
            </a:endParaRPr>
          </a:p>
        </p:txBody>
      </p:sp>
      <p:sp>
        <p:nvSpPr>
          <p:cNvPr id="35843" name="灯片编号占位符 3"/>
          <p:cNvSpPr>
            <a:spLocks noGrp="1"/>
          </p:cNvSpPr>
          <p:nvPr>
            <p:ph type="sldNum" sz="quarter" idx="5"/>
          </p:nvPr>
        </p:nvSpPr>
        <p:spPr>
          <a:noFill/>
          <a:ln>
            <a:miter lim="800000"/>
          </a:ln>
        </p:spPr>
        <p:txBody>
          <a:bodyPr/>
          <a:lstStyle/>
          <a:p>
            <a:fld id="{D0FCDC26-4B53-4C17-BCE2-55F361A85A3E}" type="slidenum">
              <a:rPr lang="zh-CN" altLang="en-US"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幻灯片图像占位符 1"/>
          <p:cNvSpPr>
            <a:spLocks noGrp="1" noRot="1" noChangeAspect="1"/>
          </p:cNvSpPr>
          <p:nvPr>
            <p:ph type="sldImg"/>
          </p:nvPr>
        </p:nvSpPr>
        <p:spPr/>
      </p:sp>
      <p:sp>
        <p:nvSpPr>
          <p:cNvPr id="37890" name="备注占位符 2"/>
          <p:cNvSpPr>
            <a:spLocks noGrp="1"/>
          </p:cNvSpPr>
          <p:nvPr>
            <p:ph type="body" idx="1"/>
          </p:nvPr>
        </p:nvSpPr>
        <p:spPr>
          <a:noFill/>
        </p:spPr>
        <p:txBody>
          <a:bodyPr/>
          <a:lstStyle/>
          <a:p>
            <a:r>
              <a:rPr lang="zh-CN" altLang="en-US">
                <a:latin typeface="Arial" panose="020B0604020202020204" pitchFamily="34" charset="0"/>
                <a:ea typeface="宋体" panose="02010600030101010101" pitchFamily="2" charset="-122"/>
                <a:sym typeface="+mn-ea"/>
              </a:rPr>
              <a:t>百错图，图中有</a:t>
            </a:r>
            <a:r>
              <a:rPr lang="en-US" altLang="zh-CN">
                <a:latin typeface="Arial" panose="020B0604020202020204" pitchFamily="34" charset="0"/>
                <a:ea typeface="宋体" panose="02010600030101010101" pitchFamily="2" charset="-122"/>
                <a:sym typeface="+mn-ea"/>
              </a:rPr>
              <a:t>100</a:t>
            </a:r>
            <a:r>
              <a:rPr lang="zh-CN" altLang="en-US">
                <a:latin typeface="Arial" panose="020B0604020202020204" pitchFamily="34" charset="0"/>
                <a:ea typeface="宋体" panose="02010600030101010101" pitchFamily="2" charset="-122"/>
                <a:sym typeface="+mn-ea"/>
              </a:rPr>
              <a:t>处错误，风险涉及我们衣食住行的每一方面，像我们交通安全、生产安全以及我们日益关注的环境安全与食品安全。</a:t>
            </a:r>
            <a:endParaRPr lang="zh-CN" altLang="en-US">
              <a:latin typeface="Arial" panose="020B0604020202020204" pitchFamily="34" charset="0"/>
              <a:ea typeface="宋体" panose="02010600030101010101" pitchFamily="2" charset="-122"/>
            </a:endParaRPr>
          </a:p>
          <a:p>
            <a:endParaRPr lang="zh-CN" altLang="en-US">
              <a:latin typeface="Arial" panose="020B0604020202020204" pitchFamily="34" charset="0"/>
              <a:ea typeface="宋体" panose="02010600030101010101" pitchFamily="2" charset="-122"/>
            </a:endParaRPr>
          </a:p>
        </p:txBody>
      </p:sp>
      <p:sp>
        <p:nvSpPr>
          <p:cNvPr id="37891" name="灯片编号占位符 3"/>
          <p:cNvSpPr>
            <a:spLocks noGrp="1"/>
          </p:cNvSpPr>
          <p:nvPr>
            <p:ph type="sldNum" sz="quarter" idx="5"/>
          </p:nvPr>
        </p:nvSpPr>
        <p:spPr>
          <a:noFill/>
          <a:ln>
            <a:miter lim="800000"/>
          </a:ln>
        </p:spPr>
        <p:txBody>
          <a:bodyPr/>
          <a:lstStyle/>
          <a:p>
            <a:fld id="{678E4C1B-F2A7-456D-8BBC-39106755F9AF}" type="slidenum">
              <a:rPr lang="zh-CN" altLang="en-US"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幻灯片图像占位符 1"/>
          <p:cNvSpPr>
            <a:spLocks noGrp="1" noRot="1" noChangeAspect="1"/>
          </p:cNvSpPr>
          <p:nvPr>
            <p:ph type="sldImg"/>
          </p:nvPr>
        </p:nvSpPr>
        <p:spPr/>
      </p:sp>
      <p:sp>
        <p:nvSpPr>
          <p:cNvPr id="39938" name="备注占位符 2"/>
          <p:cNvSpPr>
            <a:spLocks noGrp="1"/>
          </p:cNvSpPr>
          <p:nvPr>
            <p:ph type="body" idx="1"/>
          </p:nvPr>
        </p:nvSpPr>
        <p:spPr>
          <a:noFill/>
        </p:spPr>
        <p:txBody>
          <a:bodyPr/>
          <a:lstStyle/>
          <a:p>
            <a:endParaRPr lang="zh-CN" altLang="en-US">
              <a:latin typeface="Arial" panose="020B0604020202020204" pitchFamily="34" charset="0"/>
              <a:ea typeface="宋体" panose="02010600030101010101" pitchFamily="2" charset="-122"/>
            </a:endParaRPr>
          </a:p>
        </p:txBody>
      </p:sp>
      <p:sp>
        <p:nvSpPr>
          <p:cNvPr id="39939" name="灯片编号占位符 3"/>
          <p:cNvSpPr>
            <a:spLocks noGrp="1"/>
          </p:cNvSpPr>
          <p:nvPr>
            <p:ph type="sldNum" sz="quarter" idx="5"/>
          </p:nvPr>
        </p:nvSpPr>
        <p:spPr>
          <a:noFill/>
          <a:ln>
            <a:miter lim="800000"/>
          </a:ln>
        </p:spPr>
        <p:txBody>
          <a:bodyPr/>
          <a:lstStyle/>
          <a:p>
            <a:fld id="{42C0AE33-3715-43C1-9582-045987DF5252}"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Click="0" advTm="2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95536" y="267494"/>
            <a:ext cx="8229600" cy="85725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457201" y="1200152"/>
            <a:ext cx="8229600" cy="3394472"/>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63"/>
            <a:ext cx="2133600" cy="274637"/>
          </a:xfrm>
          <a:prstGeom prst="rect">
            <a:avLst/>
          </a:prstGeom>
        </p:spPr>
        <p:txBody>
          <a:bodyPr/>
          <a:lstStyle>
            <a:lvl1pPr>
              <a:defRPr>
                <a:latin typeface="Arial" panose="020B0604020202020204" pitchFamily="34" charset="0"/>
                <a:ea typeface="华文细黑" panose="02010600040101010101" pitchFamily="2" charset="-122"/>
              </a:defRPr>
            </a:lvl1pPr>
          </a:lstStyle>
          <a:p>
            <a:pPr>
              <a:defRPr/>
            </a:pPr>
            <a:fld id="{CE2F54E5-56B7-4C3A-91ED-D0018B64A340}" type="datetimeFigureOut">
              <a:rPr lang="zh-CN" altLang="en-US"/>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lvl1pPr>
              <a:defRPr>
                <a:latin typeface="Arial" panose="020B0604020202020204" pitchFamily="34" charset="0"/>
                <a:ea typeface="华文细黑" panose="02010600040101010101" pitchFamily="2" charset="-122"/>
              </a:defRPr>
            </a:lvl1pPr>
          </a:lstStyle>
          <a:p>
            <a:pPr>
              <a:defRPr/>
            </a:pPr>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lvl1pPr>
              <a:defRPr>
                <a:latin typeface="Arial" panose="020B0604020202020204" pitchFamily="34" charset="0"/>
                <a:ea typeface="华文细黑" panose="02010600040101010101" pitchFamily="2" charset="-122"/>
              </a:defRPr>
            </a:lvl1pPr>
          </a:lstStyle>
          <a:p>
            <a:pPr>
              <a:defRPr/>
            </a:pPr>
            <a:fld id="{20EF7C57-008B-4CD5-8A74-8ADCDC615883}" type="slidenum">
              <a:rPr lang="zh-CN" altLang="en-US"/>
            </a:fld>
            <a:endParaRPr lang="zh-CN" altLang="en-US"/>
          </a:p>
        </p:txBody>
      </p:sp>
    </p:spTree>
  </p:cSld>
  <p:clrMapOvr>
    <a:masterClrMapping/>
  </p:clrMapOvr>
  <p:transition spd="slow" advClick="0" advTm="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cSld>
  <p:clrMapOvr>
    <a:masterClrMapping/>
  </p:clrMapOvr>
  <p:transition>
    <p:fade/>
  </p:transition>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cSld>
  <p:clrMapOvr>
    <a:masterClrMapping/>
  </p:clrMapOvr>
  <p:transition>
    <p:fade/>
  </p:transition>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transition spd="slow" advClick="0" advTm="2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p:transition spd="slow" advClick="0" advTm="2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transition spd="slow" advClick="0" advTm="2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Click="0" advTm="2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p:transition spd="slow" advClick="0" advTm="2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4"/>
            <a:ext cx="5486400" cy="425055"/>
          </a:xfrm>
          <a:prstGeom prst="rect">
            <a:avLst/>
          </a:prstGeom>
        </p:spPr>
        <p:txBody>
          <a:bodyPr lIns="72545" tIns="36273" rIns="72545" bIns="36273" anchor="b"/>
          <a:lstStyle>
            <a:lvl1pPr algn="l">
              <a:defRPr sz="19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lIns="72545" tIns="36273" rIns="72545" bIns="36273"/>
          <a:lstStyle>
            <a:lvl1pPr marL="0" indent="0">
              <a:buNone/>
              <a:defRPr sz="2900"/>
            </a:lvl1pPr>
            <a:lvl2pPr marL="424180" indent="0">
              <a:buNone/>
              <a:defRPr sz="2600"/>
            </a:lvl2pPr>
            <a:lvl3pPr marL="848360" indent="0">
              <a:buNone/>
              <a:defRPr sz="2200"/>
            </a:lvl3pPr>
            <a:lvl4pPr marL="1271905" indent="0">
              <a:buNone/>
              <a:defRPr sz="1900"/>
            </a:lvl4pPr>
            <a:lvl5pPr marL="1696085" indent="0">
              <a:buNone/>
              <a:defRPr sz="1900"/>
            </a:lvl5pPr>
            <a:lvl6pPr marL="2120265" indent="0">
              <a:buNone/>
              <a:defRPr sz="1900"/>
            </a:lvl6pPr>
            <a:lvl7pPr marL="2544445" indent="0">
              <a:buNone/>
              <a:defRPr sz="1900"/>
            </a:lvl7pPr>
            <a:lvl8pPr marL="2967990" indent="0">
              <a:buNone/>
              <a:defRPr sz="1900"/>
            </a:lvl8pPr>
            <a:lvl9pPr marL="3392170" indent="0">
              <a:buNone/>
              <a:defRPr sz="1900"/>
            </a:lvl9pPr>
          </a:lstStyle>
          <a:p>
            <a:pPr lvl="0"/>
            <a:endParaRPr lang="zh-CN" altLang="en-US" noProof="0"/>
          </a:p>
        </p:txBody>
      </p:sp>
      <p:sp>
        <p:nvSpPr>
          <p:cNvPr id="4" name="文本占位符 3"/>
          <p:cNvSpPr>
            <a:spLocks noGrp="1"/>
          </p:cNvSpPr>
          <p:nvPr>
            <p:ph type="body" sz="half" idx="2"/>
          </p:nvPr>
        </p:nvSpPr>
        <p:spPr>
          <a:xfrm>
            <a:off x="1792288" y="4025509"/>
            <a:ext cx="5486400" cy="603645"/>
          </a:xfrm>
          <a:prstGeom prst="rect">
            <a:avLst/>
          </a:prstGeom>
        </p:spPr>
        <p:txBody>
          <a:bodyPr lIns="72545" tIns="36273" rIns="72545" bIns="36273"/>
          <a:lstStyle>
            <a:lvl1pPr marL="0" indent="0">
              <a:buNone/>
              <a:defRPr sz="1300"/>
            </a:lvl1pPr>
            <a:lvl2pPr marL="424180" indent="0">
              <a:buNone/>
              <a:defRPr sz="1100"/>
            </a:lvl2pPr>
            <a:lvl3pPr marL="848360" indent="0">
              <a:buNone/>
              <a:defRPr sz="1000"/>
            </a:lvl3pPr>
            <a:lvl4pPr marL="1271905" indent="0">
              <a:buNone/>
              <a:defRPr sz="800"/>
            </a:lvl4pPr>
            <a:lvl5pPr marL="1696085" indent="0">
              <a:buNone/>
              <a:defRPr sz="800"/>
            </a:lvl5pPr>
            <a:lvl6pPr marL="2120265" indent="0">
              <a:buNone/>
              <a:defRPr sz="800"/>
            </a:lvl6pPr>
            <a:lvl7pPr marL="2544445" indent="0">
              <a:buNone/>
              <a:defRPr sz="800"/>
            </a:lvl7pPr>
            <a:lvl8pPr marL="2967990" indent="0">
              <a:buNone/>
              <a:defRPr sz="800"/>
            </a:lvl8pPr>
            <a:lvl9pPr marL="3392170" indent="0">
              <a:buNone/>
              <a:defRPr sz="800"/>
            </a:lvl9pPr>
          </a:lstStyle>
          <a:p>
            <a:pPr lvl="0"/>
            <a:r>
              <a:rPr lang="zh-CN" altLang="en-US"/>
              <a:t>单击此处编辑母版文本样式</a:t>
            </a:r>
            <a:endParaRPr lang="zh-CN" altLang="en-US"/>
          </a:p>
        </p:txBody>
      </p:sp>
    </p:spTree>
  </p:cSld>
  <p:clrMapOvr>
    <a:masterClrMapping/>
  </p:clrMapOvr>
  <p:transition spd="slow" advClick="0" advTm="2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68671" y="87314"/>
            <a:ext cx="8206671" cy="486455"/>
          </a:xfrm>
          <a:prstGeom prst="rect">
            <a:avLst/>
          </a:prstGeom>
        </p:spPr>
        <p:txBody>
          <a:bodyPr lIns="72545" tIns="36273" rIns="72545" bIns="36273"/>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68671" y="735920"/>
            <a:ext cx="8206671" cy="4029982"/>
          </a:xfrm>
          <a:prstGeom prst="rect">
            <a:avLst/>
          </a:prstGeom>
        </p:spPr>
        <p:txBody>
          <a:bodyPr vert="eaVert" lIns="72545" tIns="36273" rIns="72545" bIns="36273"/>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slow" advClick="0" advTm="2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4638" y="86922"/>
            <a:ext cx="2051050" cy="4679156"/>
          </a:xfrm>
          <a:prstGeom prst="rect">
            <a:avLst/>
          </a:prstGeom>
        </p:spPr>
        <p:txBody>
          <a:bodyPr vert="eaVert" lIns="72545" tIns="36273" rIns="72545" bIns="36273"/>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68318" y="86922"/>
            <a:ext cx="6003925" cy="4679156"/>
          </a:xfrm>
          <a:prstGeom prst="rect">
            <a:avLst/>
          </a:prstGeom>
        </p:spPr>
        <p:txBody>
          <a:bodyPr vert="eaVert" lIns="72545" tIns="36273" rIns="72545" bIns="36273"/>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slow" advClick="0" advTm="2000">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cxnSp>
        <p:nvCxnSpPr>
          <p:cNvPr id="8" name="直接连接符 46"/>
          <p:cNvCxnSpPr>
            <a:cxnSpLocks noChangeShapeType="1"/>
          </p:cNvCxnSpPr>
          <p:nvPr userDrawn="1"/>
        </p:nvCxnSpPr>
        <p:spPr bwMode="auto">
          <a:xfrm flipH="1">
            <a:off x="641350" y="654050"/>
            <a:ext cx="7818438" cy="0"/>
          </a:xfrm>
          <a:prstGeom prst="line">
            <a:avLst/>
          </a:prstGeom>
          <a:noFill/>
          <a:ln w="19050">
            <a:solidFill>
              <a:schemeClr val="accent1"/>
            </a:solidFill>
            <a:round/>
          </a:ln>
        </p:spPr>
      </p:cxnSp>
      <p:grpSp>
        <p:nvGrpSpPr>
          <p:cNvPr id="10" name="组合 9"/>
          <p:cNvGrpSpPr/>
          <p:nvPr userDrawn="1"/>
        </p:nvGrpSpPr>
        <p:grpSpPr bwMode="auto">
          <a:xfrm>
            <a:off x="306388" y="153988"/>
            <a:ext cx="233362" cy="352425"/>
            <a:chOff x="5284519" y="1508166"/>
            <a:chExt cx="213756" cy="427512"/>
          </a:xfrm>
        </p:grpSpPr>
        <p:cxnSp>
          <p:nvCxnSpPr>
            <p:cNvPr id="11" name="直接连接符 10"/>
            <p:cNvCxnSpPr/>
            <p:nvPr/>
          </p:nvCxnSpPr>
          <p:spPr>
            <a:xfrm>
              <a:off x="5284519" y="1508166"/>
              <a:ext cx="213756" cy="213755"/>
            </a:xfrm>
            <a:prstGeom prst="line">
              <a:avLst/>
            </a:prstGeom>
            <a:ln w="19050">
              <a:solidFill>
                <a:srgbClr val="FF0000"/>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5284519" y="1721921"/>
              <a:ext cx="213756" cy="213757"/>
            </a:xfrm>
            <a:prstGeom prst="line">
              <a:avLst/>
            </a:prstGeom>
            <a:ln w="19050">
              <a:solidFill>
                <a:srgbClr val="FF0000"/>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pic>
        <p:nvPicPr>
          <p:cNvPr id="9" name="图片 8"/>
          <p:cNvPicPr>
            <a:picLocks noChangeAspect="1"/>
          </p:cNvPicPr>
          <p:nvPr userDrawn="1"/>
        </p:nvPicPr>
        <p:blipFill>
          <a:blip r:embed="rId13"/>
          <a:srcRect/>
          <a:stretch>
            <a:fillRect/>
          </a:stretch>
        </p:blipFill>
        <p:spPr bwMode="auto">
          <a:xfrm>
            <a:off x="8194675" y="74613"/>
            <a:ext cx="904875" cy="768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2600" b="1">
          <a:solidFill>
            <a:schemeClr val="tx1"/>
          </a:solidFill>
          <a:latin typeface="+mj-lt"/>
          <a:ea typeface="+mj-ea"/>
          <a:cs typeface="+mj-cs"/>
        </a:defRPr>
      </a:lvl1pPr>
      <a:lvl2pPr algn="l" rtl="0" eaLnBrk="0" fontAlgn="base" hangingPunct="0">
        <a:spcBef>
          <a:spcPct val="0"/>
        </a:spcBef>
        <a:spcAft>
          <a:spcPct val="0"/>
        </a:spcAft>
        <a:defRPr sz="2600" b="1">
          <a:solidFill>
            <a:schemeClr val="tx1"/>
          </a:solidFill>
          <a:latin typeface="Arial" panose="020B0604020202020204" pitchFamily="34" charset="0"/>
          <a:ea typeface="微软雅黑" panose="020B0503020204020204" charset="-122"/>
          <a:cs typeface="宋体" panose="02010600030101010101" pitchFamily="2" charset="-122"/>
        </a:defRPr>
      </a:lvl2pPr>
      <a:lvl3pPr algn="l" rtl="0" eaLnBrk="0" fontAlgn="base" hangingPunct="0">
        <a:spcBef>
          <a:spcPct val="0"/>
        </a:spcBef>
        <a:spcAft>
          <a:spcPct val="0"/>
        </a:spcAft>
        <a:defRPr sz="2600" b="1">
          <a:solidFill>
            <a:schemeClr val="tx1"/>
          </a:solidFill>
          <a:latin typeface="Arial" panose="020B0604020202020204" pitchFamily="34" charset="0"/>
          <a:ea typeface="微软雅黑" panose="020B0503020204020204" charset="-122"/>
          <a:cs typeface="宋体" panose="02010600030101010101" pitchFamily="2" charset="-122"/>
        </a:defRPr>
      </a:lvl3pPr>
      <a:lvl4pPr algn="l" rtl="0" eaLnBrk="0" fontAlgn="base" hangingPunct="0">
        <a:spcBef>
          <a:spcPct val="0"/>
        </a:spcBef>
        <a:spcAft>
          <a:spcPct val="0"/>
        </a:spcAft>
        <a:defRPr sz="2600" b="1">
          <a:solidFill>
            <a:schemeClr val="tx1"/>
          </a:solidFill>
          <a:latin typeface="Arial" panose="020B0604020202020204" pitchFamily="34" charset="0"/>
          <a:ea typeface="微软雅黑" panose="020B0503020204020204" charset="-122"/>
          <a:cs typeface="宋体" panose="02010600030101010101" pitchFamily="2" charset="-122"/>
        </a:defRPr>
      </a:lvl4pPr>
      <a:lvl5pPr algn="l" rtl="0" eaLnBrk="0" fontAlgn="base" hangingPunct="0">
        <a:spcBef>
          <a:spcPct val="0"/>
        </a:spcBef>
        <a:spcAft>
          <a:spcPct val="0"/>
        </a:spcAft>
        <a:defRPr sz="2600" b="1">
          <a:solidFill>
            <a:schemeClr val="tx1"/>
          </a:solidFill>
          <a:latin typeface="Arial" panose="020B0604020202020204" pitchFamily="34" charset="0"/>
          <a:ea typeface="微软雅黑" panose="020B0503020204020204" charset="-122"/>
          <a:cs typeface="宋体" panose="02010600030101010101" pitchFamily="2" charset="-122"/>
        </a:defRPr>
      </a:lvl5pPr>
      <a:lvl6pPr marL="424180" algn="l" rtl="0" fontAlgn="base">
        <a:spcBef>
          <a:spcPct val="0"/>
        </a:spcBef>
        <a:spcAft>
          <a:spcPct val="0"/>
        </a:spcAft>
        <a:defRPr sz="2600" b="1">
          <a:solidFill>
            <a:schemeClr val="tx1"/>
          </a:solidFill>
          <a:latin typeface="Arial" panose="020B0604020202020204" pitchFamily="34" charset="0"/>
          <a:ea typeface="微软雅黑" panose="020B0503020204020204" charset="-122"/>
          <a:cs typeface="宋体" panose="02010600030101010101" pitchFamily="2" charset="-122"/>
        </a:defRPr>
      </a:lvl6pPr>
      <a:lvl7pPr marL="848360" algn="l" rtl="0" fontAlgn="base">
        <a:spcBef>
          <a:spcPct val="0"/>
        </a:spcBef>
        <a:spcAft>
          <a:spcPct val="0"/>
        </a:spcAft>
        <a:defRPr sz="2600" b="1">
          <a:solidFill>
            <a:schemeClr val="tx1"/>
          </a:solidFill>
          <a:latin typeface="Arial" panose="020B0604020202020204" pitchFamily="34" charset="0"/>
          <a:ea typeface="微软雅黑" panose="020B0503020204020204" charset="-122"/>
          <a:cs typeface="宋体" panose="02010600030101010101" pitchFamily="2" charset="-122"/>
        </a:defRPr>
      </a:lvl7pPr>
      <a:lvl8pPr marL="1271905" algn="l" rtl="0" fontAlgn="base">
        <a:spcBef>
          <a:spcPct val="0"/>
        </a:spcBef>
        <a:spcAft>
          <a:spcPct val="0"/>
        </a:spcAft>
        <a:defRPr sz="2600" b="1">
          <a:solidFill>
            <a:schemeClr val="tx1"/>
          </a:solidFill>
          <a:latin typeface="Arial" panose="020B0604020202020204" pitchFamily="34" charset="0"/>
          <a:ea typeface="微软雅黑" panose="020B0503020204020204" charset="-122"/>
          <a:cs typeface="宋体" panose="02010600030101010101" pitchFamily="2" charset="-122"/>
        </a:defRPr>
      </a:lvl8pPr>
      <a:lvl9pPr marL="1696085" algn="l" rtl="0" fontAlgn="base">
        <a:spcBef>
          <a:spcPct val="0"/>
        </a:spcBef>
        <a:spcAft>
          <a:spcPct val="0"/>
        </a:spcAft>
        <a:defRPr sz="2600" b="1">
          <a:solidFill>
            <a:schemeClr val="tx1"/>
          </a:solidFill>
          <a:latin typeface="Arial" panose="020B0604020202020204" pitchFamily="34" charset="0"/>
          <a:ea typeface="微软雅黑" panose="020B0503020204020204" charset="-122"/>
          <a:cs typeface="宋体" panose="02010600030101010101" pitchFamily="2" charset="-122"/>
        </a:defRPr>
      </a:lvl9pPr>
    </p:titleStyle>
    <p:bodyStyle>
      <a:lvl1pPr marL="167005" indent="-167005"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900" b="1">
          <a:solidFill>
            <a:schemeClr val="tx1"/>
          </a:solidFill>
          <a:latin typeface="+mn-lt"/>
          <a:ea typeface="+mn-ea"/>
          <a:cs typeface="+mn-cs"/>
        </a:defRPr>
      </a:lvl1pPr>
      <a:lvl2pPr marL="500380" indent="-167005"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a:solidFill>
            <a:schemeClr val="tx1"/>
          </a:solidFill>
          <a:latin typeface="+mn-lt"/>
          <a:ea typeface="+mn-ea"/>
          <a:cs typeface="+mn-cs"/>
        </a:defRPr>
      </a:lvl2pPr>
      <a:lvl3pPr marL="828675" indent="-160655"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400">
          <a:solidFill>
            <a:schemeClr val="tx1"/>
          </a:solidFill>
          <a:latin typeface="+mn-lt"/>
          <a:ea typeface="+mn-ea"/>
          <a:cs typeface="+mn-cs"/>
        </a:defRPr>
      </a:lvl3pPr>
      <a:lvl4pPr marL="1163955" indent="-167005"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300">
          <a:solidFill>
            <a:schemeClr val="tx1"/>
          </a:solidFill>
          <a:latin typeface="+mn-lt"/>
          <a:ea typeface="+mn-ea"/>
          <a:cs typeface="+mn-cs"/>
        </a:defRPr>
      </a:lvl4pPr>
      <a:lvl5pPr marL="1500505" indent="-17018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5pPr>
      <a:lvl6pPr marL="1925955" indent="-170815" algn="l" rtl="0" fontAlgn="ctr">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6pPr>
      <a:lvl7pPr marL="2350135" indent="-170815" algn="l" rtl="0" fontAlgn="ctr">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7pPr>
      <a:lvl8pPr marL="2773680" indent="-170815" algn="l" rtl="0" fontAlgn="ctr">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8pPr>
      <a:lvl9pPr marL="3197860" indent="-170815" algn="l" rtl="0" fontAlgn="ctr">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9pPr>
    </p:bodyStyle>
    <p:otherStyle>
      <a:defPPr>
        <a:defRPr lang="zh-CN"/>
      </a:defPPr>
      <a:lvl1pPr marL="0" algn="l" defTabSz="848360" rtl="0" eaLnBrk="1" latinLnBrk="0" hangingPunct="1">
        <a:defRPr sz="1700" kern="1200">
          <a:solidFill>
            <a:schemeClr val="tx1"/>
          </a:solidFill>
          <a:latin typeface="+mn-lt"/>
          <a:ea typeface="+mn-ea"/>
          <a:cs typeface="+mn-cs"/>
        </a:defRPr>
      </a:lvl1pPr>
      <a:lvl2pPr marL="424180" algn="l" defTabSz="848360" rtl="0" eaLnBrk="1" latinLnBrk="0" hangingPunct="1">
        <a:defRPr sz="1700" kern="1200">
          <a:solidFill>
            <a:schemeClr val="tx1"/>
          </a:solidFill>
          <a:latin typeface="+mn-lt"/>
          <a:ea typeface="+mn-ea"/>
          <a:cs typeface="+mn-cs"/>
        </a:defRPr>
      </a:lvl2pPr>
      <a:lvl3pPr marL="848360" algn="l" defTabSz="848360" rtl="0" eaLnBrk="1" latinLnBrk="0" hangingPunct="1">
        <a:defRPr sz="1700" kern="1200">
          <a:solidFill>
            <a:schemeClr val="tx1"/>
          </a:solidFill>
          <a:latin typeface="+mn-lt"/>
          <a:ea typeface="+mn-ea"/>
          <a:cs typeface="+mn-cs"/>
        </a:defRPr>
      </a:lvl3pPr>
      <a:lvl4pPr marL="1271905" algn="l" defTabSz="848360" rtl="0" eaLnBrk="1" latinLnBrk="0" hangingPunct="1">
        <a:defRPr sz="1700" kern="1200">
          <a:solidFill>
            <a:schemeClr val="tx1"/>
          </a:solidFill>
          <a:latin typeface="+mn-lt"/>
          <a:ea typeface="+mn-ea"/>
          <a:cs typeface="+mn-cs"/>
        </a:defRPr>
      </a:lvl4pPr>
      <a:lvl5pPr marL="1696085" algn="l" defTabSz="848360" rtl="0" eaLnBrk="1" latinLnBrk="0" hangingPunct="1">
        <a:defRPr sz="1700" kern="1200">
          <a:solidFill>
            <a:schemeClr val="tx1"/>
          </a:solidFill>
          <a:latin typeface="+mn-lt"/>
          <a:ea typeface="+mn-ea"/>
          <a:cs typeface="+mn-cs"/>
        </a:defRPr>
      </a:lvl5pPr>
      <a:lvl6pPr marL="2120265" algn="l" defTabSz="848360" rtl="0" eaLnBrk="1" latinLnBrk="0" hangingPunct="1">
        <a:defRPr sz="1700" kern="1200">
          <a:solidFill>
            <a:schemeClr val="tx1"/>
          </a:solidFill>
          <a:latin typeface="+mn-lt"/>
          <a:ea typeface="+mn-ea"/>
          <a:cs typeface="+mn-cs"/>
        </a:defRPr>
      </a:lvl6pPr>
      <a:lvl7pPr marL="2544445" algn="l" defTabSz="848360" rtl="0" eaLnBrk="1" latinLnBrk="0" hangingPunct="1">
        <a:defRPr sz="1700" kern="1200">
          <a:solidFill>
            <a:schemeClr val="tx1"/>
          </a:solidFill>
          <a:latin typeface="+mn-lt"/>
          <a:ea typeface="+mn-ea"/>
          <a:cs typeface="+mn-cs"/>
        </a:defRPr>
      </a:lvl7pPr>
      <a:lvl8pPr marL="2967990" algn="l" defTabSz="848360" rtl="0" eaLnBrk="1" latinLnBrk="0" hangingPunct="1">
        <a:defRPr sz="1700" kern="1200">
          <a:solidFill>
            <a:schemeClr val="tx1"/>
          </a:solidFill>
          <a:latin typeface="+mn-lt"/>
          <a:ea typeface="+mn-ea"/>
          <a:cs typeface="+mn-cs"/>
        </a:defRPr>
      </a:lvl8pPr>
      <a:lvl9pPr marL="3392170" algn="l" defTabSz="848360"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5.xml"/><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jpe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5.xml"/><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image" Target="../media/image21.pn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tags" Target="../tags/tag4.xml"/><Relationship Id="rId3" Type="http://schemas.openxmlformats.org/officeDocument/2006/relationships/image" Target="../media/image33.png"/><Relationship Id="rId2" Type="http://schemas.openxmlformats.org/officeDocument/2006/relationships/image" Target="../media/image34.jpeg"/><Relationship Id="rId1" Type="http://schemas.openxmlformats.org/officeDocument/2006/relationships/tags" Target="../tags/tag3.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6.jpe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wmf"/><Relationship Id="rId3" Type="http://schemas.openxmlformats.org/officeDocument/2006/relationships/image" Target="../media/image39.wmf"/><Relationship Id="rId2" Type="http://schemas.openxmlformats.org/officeDocument/2006/relationships/image" Target="../media/image38.png"/><Relationship Id="rId1" Type="http://schemas.openxmlformats.org/officeDocument/2006/relationships/image" Target="../media/image37.wmf"/></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2.xml"/><Relationship Id="rId7" Type="http://schemas.openxmlformats.org/officeDocument/2006/relationships/image" Target="../media/image48.png"/><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5.jpeg"/><Relationship Id="rId7" Type="http://schemas.openxmlformats.org/officeDocument/2006/relationships/image" Target="../media/image48.png"/><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3" Type="http://schemas.openxmlformats.org/officeDocument/2006/relationships/image" Target="../media/image51.jpeg"/><Relationship Id="rId2" Type="http://schemas.openxmlformats.org/officeDocument/2006/relationships/image" Target="../media/image50.jpeg"/><Relationship Id="rId10" Type="http://schemas.openxmlformats.org/officeDocument/2006/relationships/notesSlide" Target="../notesSlides/notesSlide23.xml"/><Relationship Id="rId1"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image" Target="../media/image55.jpeg"/><Relationship Id="rId3" Type="http://schemas.openxmlformats.org/officeDocument/2006/relationships/image" Target="../media/image21.png"/><Relationship Id="rId2" Type="http://schemas.openxmlformats.org/officeDocument/2006/relationships/image" Target="../media/image58.jpeg"/><Relationship Id="rId1"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59.jpe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2.xml"/><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1.xml"/><Relationship Id="rId1" Type="http://schemas.openxmlformats.org/officeDocument/2006/relationships/image" Target="../media/image63.jpe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1.xml"/><Relationship Id="rId2" Type="http://schemas.openxmlformats.org/officeDocument/2006/relationships/image" Target="../media/image63.jpeg"/><Relationship Id="rId1" Type="http://schemas.openxmlformats.org/officeDocument/2006/relationships/tags" Target="../tags/tag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1.xml"/><Relationship Id="rId1"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1.xml"/><Relationship Id="rId1" Type="http://schemas.openxmlformats.org/officeDocument/2006/relationships/image" Target="../media/image65.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1.xml"/><Relationship Id="rId1"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1.xml"/><Relationship Id="rId1" Type="http://schemas.openxmlformats.org/officeDocument/2006/relationships/image" Target="../media/image67.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1.xml"/><Relationship Id="rId1" Type="http://schemas.openxmlformats.org/officeDocument/2006/relationships/image" Target="../media/image68.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1.xml"/><Relationship Id="rId1" Type="http://schemas.openxmlformats.org/officeDocument/2006/relationships/image" Target="../media/image69.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47.xml.rels><?xml version="1.0" encoding="UTF-8" standalone="yes"?>
<Relationships xmlns="http://schemas.openxmlformats.org/package/2006/relationships"><Relationship Id="rId7" Type="http://schemas.openxmlformats.org/officeDocument/2006/relationships/notesSlide" Target="../notesSlides/notesSlide42.xml"/><Relationship Id="rId6"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jpeg"/><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image" Target="../media/image70.jpeg"/></Relationships>
</file>

<file path=ppt/slides/_rels/slide48.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2.xml"/><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49.xml.rels><?xml version="1.0" encoding="UTF-8" standalone="yes"?>
<Relationships xmlns="http://schemas.openxmlformats.org/package/2006/relationships"><Relationship Id="rId6" Type="http://schemas.openxmlformats.org/officeDocument/2006/relationships/notesSlide" Target="../notesSlides/notesSlide44.xml"/><Relationship Id="rId5" Type="http://schemas.openxmlformats.org/officeDocument/2006/relationships/slideLayout" Target="../slideLayouts/slideLayout2.xml"/><Relationship Id="rId4" Type="http://schemas.openxmlformats.org/officeDocument/2006/relationships/image" Target="../media/image81.jpeg"/><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image" Target="../media/image7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6" Type="http://schemas.openxmlformats.org/officeDocument/2006/relationships/notesSlide" Target="../notesSlides/notesSlide45.xml"/><Relationship Id="rId5" Type="http://schemas.openxmlformats.org/officeDocument/2006/relationships/slideLayout" Target="../slideLayouts/slideLayout2.xml"/><Relationship Id="rId4" Type="http://schemas.openxmlformats.org/officeDocument/2006/relationships/image" Target="../media/image85.jpeg"/><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82.jpeg"/></Relationships>
</file>

<file path=ppt/slides/_rels/slide51.xml.rels><?xml version="1.0" encoding="UTF-8" standalone="yes"?>
<Relationships xmlns="http://schemas.openxmlformats.org/package/2006/relationships"><Relationship Id="rId8" Type="http://schemas.openxmlformats.org/officeDocument/2006/relationships/notesSlide" Target="../notesSlides/notesSlide46.xml"/><Relationship Id="rId7"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image" Target="../media/image86.jpeg"/></Relationships>
</file>

<file path=ppt/slides/_rels/slide52.xml.rels><?xml version="1.0" encoding="UTF-8" standalone="yes"?>
<Relationships xmlns="http://schemas.openxmlformats.org/package/2006/relationships"><Relationship Id="rId7" Type="http://schemas.openxmlformats.org/officeDocument/2006/relationships/notesSlide" Target="../notesSlides/notesSlide47.xml"/><Relationship Id="rId6"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95.png"/><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image" Target="../media/image92.jpe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2.xml"/><Relationship Id="rId2" Type="http://schemas.openxmlformats.org/officeDocument/2006/relationships/image" Target="../media/image97.jpeg"/><Relationship Id="rId1" Type="http://schemas.openxmlformats.org/officeDocument/2006/relationships/image" Target="../media/image96.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image" Target="../media/image98.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2.xml"/><Relationship Id="rId1" Type="http://schemas.openxmlformats.org/officeDocument/2006/relationships/image" Target="../media/image99.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2.xml"/><Relationship Id="rId1" Type="http://schemas.openxmlformats.org/officeDocument/2006/relationships/image" Target="../media/image100.png"/></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53.xml"/><Relationship Id="rId3" Type="http://schemas.openxmlformats.org/officeDocument/2006/relationships/slideLayout" Target="../slideLayouts/slideLayout12.xml"/><Relationship Id="rId2" Type="http://schemas.openxmlformats.org/officeDocument/2006/relationships/image" Target="../media/image101.png"/><Relationship Id="rId1" Type="http://schemas.openxmlformats.org/officeDocument/2006/relationships/tags" Target="../tags/tag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2.xml"/><Relationship Id="rId1" Type="http://schemas.openxmlformats.org/officeDocument/2006/relationships/image" Target="../media/image10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2.xml"/><Relationship Id="rId1" Type="http://schemas.openxmlformats.org/officeDocument/2006/relationships/image" Target="../media/image103.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2.xml"/><Relationship Id="rId1" Type="http://schemas.openxmlformats.org/officeDocument/2006/relationships/image" Target="../media/image104.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2.xml"/><Relationship Id="rId1" Type="http://schemas.openxmlformats.org/officeDocument/2006/relationships/image" Target="../media/image105.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2.xml"/><Relationship Id="rId1" Type="http://schemas.openxmlformats.org/officeDocument/2006/relationships/image" Target="../media/image106.jpeg"/></Relationships>
</file>

<file path=ppt/slides/_rels/slide64.xml.rels><?xml version="1.0" encoding="UTF-8" standalone="yes"?>
<Relationships xmlns="http://schemas.openxmlformats.org/package/2006/relationships"><Relationship Id="rId5" Type="http://schemas.openxmlformats.org/officeDocument/2006/relationships/notesSlide" Target="../notesSlides/notesSlide59.xml"/><Relationship Id="rId4" Type="http://schemas.openxmlformats.org/officeDocument/2006/relationships/slideLayout" Target="../slideLayouts/slideLayout12.xml"/><Relationship Id="rId3" Type="http://schemas.openxmlformats.org/officeDocument/2006/relationships/image" Target="../media/image35.png"/><Relationship Id="rId2" Type="http://schemas.openxmlformats.org/officeDocument/2006/relationships/tags" Target="../tags/tag7.xml"/><Relationship Id="rId1" Type="http://schemas.openxmlformats.org/officeDocument/2006/relationships/image" Target="../media/image107.png"/></Relationships>
</file>

<file path=ppt/slides/_rels/slide65.xml.rels><?xml version="1.0" encoding="UTF-8" standalone="yes"?>
<Relationships xmlns="http://schemas.openxmlformats.org/package/2006/relationships"><Relationship Id="rId4" Type="http://schemas.openxmlformats.org/officeDocument/2006/relationships/notesSlide" Target="../notesSlides/notesSlide60.xml"/><Relationship Id="rId3" Type="http://schemas.openxmlformats.org/officeDocument/2006/relationships/slideLayout" Target="../slideLayouts/slideLayout12.xml"/><Relationship Id="rId2" Type="http://schemas.openxmlformats.org/officeDocument/2006/relationships/image" Target="../media/image109.jpeg"/><Relationship Id="rId1" Type="http://schemas.openxmlformats.org/officeDocument/2006/relationships/image" Target="../media/image108.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2.xml"/><Relationship Id="rId1" Type="http://schemas.openxmlformats.org/officeDocument/2006/relationships/image" Target="../media/image110.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2.xml"/><Relationship Id="rId1" Type="http://schemas.openxmlformats.org/officeDocument/2006/relationships/image" Target="../media/image111.jpeg"/></Relationships>
</file>

<file path=ppt/slides/_rels/slide68.xml.rels><?xml version="1.0" encoding="UTF-8" standalone="yes"?>
<Relationships xmlns="http://schemas.openxmlformats.org/package/2006/relationships"><Relationship Id="rId5" Type="http://schemas.openxmlformats.org/officeDocument/2006/relationships/notesSlide" Target="../notesSlides/notesSlide63.xml"/><Relationship Id="rId4" Type="http://schemas.openxmlformats.org/officeDocument/2006/relationships/slideLayout" Target="../slideLayouts/slideLayout1.xml"/><Relationship Id="rId3" Type="http://schemas.openxmlformats.org/officeDocument/2006/relationships/image" Target="../media/image112.png"/><Relationship Id="rId2" Type="http://schemas.openxmlformats.org/officeDocument/2006/relationships/image" Target="../media/image3.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2"/>
          <p:cNvPicPr>
            <a:picLocks noChangeAspect="1" noChangeArrowheads="1"/>
          </p:cNvPicPr>
          <p:nvPr/>
        </p:nvPicPr>
        <p:blipFill>
          <a:blip r:embed="rId1"/>
          <a:srcRect/>
          <a:stretch>
            <a:fillRect/>
          </a:stretch>
        </p:blipFill>
        <p:spPr bwMode="auto">
          <a:xfrm>
            <a:off x="0" y="2908300"/>
            <a:ext cx="9144000" cy="2235200"/>
          </a:xfrm>
          <a:prstGeom prst="rect">
            <a:avLst/>
          </a:prstGeom>
          <a:noFill/>
          <a:ln w="9525">
            <a:noFill/>
            <a:miter lim="800000"/>
            <a:headEnd/>
            <a:tailEnd/>
          </a:ln>
        </p:spPr>
      </p:pic>
      <p:sp>
        <p:nvSpPr>
          <p:cNvPr id="54" name="Rectangle 13"/>
          <p:cNvSpPr txBox="1">
            <a:spLocks noChangeArrowheads="1"/>
          </p:cNvSpPr>
          <p:nvPr/>
        </p:nvSpPr>
        <p:spPr bwMode="auto">
          <a:xfrm>
            <a:off x="827405" y="3092450"/>
            <a:ext cx="7178040" cy="708660"/>
          </a:xfrm>
          <a:prstGeom prst="rect">
            <a:avLst/>
          </a:prstGeom>
          <a:noFill/>
          <a:ln>
            <a:noFill/>
          </a:ln>
          <a:effectLst/>
        </p:spPr>
        <p:txBody>
          <a:bodyPr lIns="91419" tIns="45709" rIns="91419" bIns="45709" anchor="ctr"/>
          <a:lstStyle>
            <a:lvl1pPr marL="342900" indent="-342900"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algn="ctr" eaLnBrk="1" hangingPunct="1">
              <a:lnSpc>
                <a:spcPts val="4200"/>
              </a:lnSpc>
              <a:spcBef>
                <a:spcPct val="20000"/>
              </a:spcBef>
              <a:defRPr/>
            </a:pPr>
            <a:r>
              <a:rPr lang="en-US" altLang="zh-CN" sz="4400" i="0" dirty="0">
                <a:solidFill>
                  <a:schemeClr val="bg1"/>
                </a:solidFill>
                <a:latin typeface="微软雅黑" panose="020B0503020204020204" charset="-122"/>
                <a:ea typeface="微软雅黑" panose="020B0503020204020204" charset="-122"/>
                <a:cs typeface="微软雅黑" panose="020B0503020204020204" charset="-122"/>
              </a:rPr>
              <a:t>2026</a:t>
            </a:r>
            <a:r>
              <a:rPr lang="zh-CN" altLang="zh-CN" sz="4400" i="0" dirty="0">
                <a:solidFill>
                  <a:schemeClr val="bg1"/>
                </a:solidFill>
                <a:latin typeface="微软雅黑" panose="020B0503020204020204" charset="-122"/>
                <a:ea typeface="微软雅黑" panose="020B0503020204020204" charset="-122"/>
                <a:cs typeface="微软雅黑" panose="020B0503020204020204" charset="-122"/>
              </a:rPr>
              <a:t>年安全生产月主题宣讲</a:t>
            </a:r>
            <a:endParaRPr lang="zh-CN" altLang="zh-CN" sz="4400" i="0" dirty="0">
              <a:solidFill>
                <a:schemeClr val="bg1"/>
              </a:solidFill>
              <a:latin typeface="微软雅黑" panose="020B0503020204020204" charset="-122"/>
              <a:ea typeface="微软雅黑" panose="020B0503020204020204" charset="-122"/>
              <a:cs typeface="微软雅黑" panose="020B0503020204020204" charset="-122"/>
            </a:endParaRPr>
          </a:p>
        </p:txBody>
      </p:sp>
      <p:cxnSp>
        <p:nvCxnSpPr>
          <p:cNvPr id="56" name="直接连接符 55"/>
          <p:cNvCxnSpPr/>
          <p:nvPr/>
        </p:nvCxnSpPr>
        <p:spPr bwMode="auto">
          <a:xfrm>
            <a:off x="295910" y="4179570"/>
            <a:ext cx="8568690" cy="7620"/>
          </a:xfrm>
          <a:prstGeom prst="line">
            <a:avLst/>
          </a:prstGeom>
          <a:ln w="28575">
            <a:solidFill>
              <a:schemeClr val="bg1"/>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57" name="TextBox 56"/>
          <p:cNvSpPr txBox="1"/>
          <p:nvPr/>
        </p:nvSpPr>
        <p:spPr>
          <a:xfrm>
            <a:off x="179512" y="3887182"/>
            <a:ext cx="8856984" cy="584775"/>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zh-CN" altLang="en-US" sz="3200" dirty="0">
                <a:solidFill>
                  <a:srgbClr val="FF0000"/>
                </a:solidFill>
                <a:latin typeface="Times New Roman" panose="02020603050405020304" pitchFamily="18" charset="0"/>
                <a:ea typeface="微软雅黑" panose="020B0503020204020204" charset="-122"/>
              </a:rPr>
              <a:t>人人讲安全、个个会应急</a:t>
            </a:r>
            <a:r>
              <a:rPr lang="en-US" altLang="zh-CN" sz="3200" dirty="0">
                <a:solidFill>
                  <a:srgbClr val="FF0000"/>
                </a:solidFill>
                <a:latin typeface="Times New Roman" panose="02020603050405020304" pitchFamily="18" charset="0"/>
                <a:ea typeface="微软雅黑" panose="020B0503020204020204" charset="-122"/>
              </a:rPr>
              <a:t>——</a:t>
            </a:r>
            <a:r>
              <a:rPr lang="zh-CN" altLang="en-US" sz="3200" dirty="0">
                <a:solidFill>
                  <a:srgbClr val="FF0000"/>
                </a:solidFill>
                <a:latin typeface="Times New Roman" panose="02020603050405020304" pitchFamily="18" charset="0"/>
                <a:ea typeface="微软雅黑" panose="020B0503020204020204" charset="-122"/>
              </a:rPr>
              <a:t>排查整治风险隐患</a:t>
            </a:r>
            <a:endParaRPr lang="zh-CN" altLang="en-US" sz="3200" dirty="0">
              <a:solidFill>
                <a:srgbClr val="FF0000"/>
              </a:solidFill>
              <a:latin typeface="Times New Roman" panose="02020603050405020304" pitchFamily="18" charset="0"/>
              <a:ea typeface="微软雅黑" panose="020B0503020204020204" charset="-122"/>
            </a:endParaRPr>
          </a:p>
        </p:txBody>
      </p:sp>
      <p:sp>
        <p:nvSpPr>
          <p:cNvPr id="58" name="矩形 57"/>
          <p:cNvSpPr/>
          <p:nvPr/>
        </p:nvSpPr>
        <p:spPr>
          <a:xfrm>
            <a:off x="0" y="4903788"/>
            <a:ext cx="9144000" cy="730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n-ea"/>
            </a:endParaRPr>
          </a:p>
        </p:txBody>
      </p:sp>
      <p:pic>
        <p:nvPicPr>
          <p:cNvPr id="3" name="图片 2"/>
          <p:cNvPicPr>
            <a:picLocks noChangeAspect="1"/>
          </p:cNvPicPr>
          <p:nvPr/>
        </p:nvPicPr>
        <p:blipFill>
          <a:blip r:embed="rId2"/>
          <a:srcRect/>
          <a:stretch>
            <a:fillRect/>
          </a:stretch>
        </p:blipFill>
        <p:spPr bwMode="auto">
          <a:xfrm>
            <a:off x="3032125" y="411163"/>
            <a:ext cx="2835275" cy="2416175"/>
          </a:xfrm>
          <a:prstGeom prst="rect">
            <a:avLst/>
          </a:prstGeom>
          <a:noFill/>
          <a:ln w="9525">
            <a:noFill/>
            <a:miter lim="800000"/>
            <a:headEnd/>
            <a:tailEnd/>
          </a:ln>
        </p:spPr>
      </p:pic>
      <p:grpSp>
        <p:nvGrpSpPr>
          <p:cNvPr id="60" name="Group 550"/>
          <p:cNvGrpSpPr/>
          <p:nvPr/>
        </p:nvGrpSpPr>
        <p:grpSpPr bwMode="auto">
          <a:xfrm>
            <a:off x="3284220" y="333058"/>
            <a:ext cx="2376488" cy="2160587"/>
            <a:chOff x="295" y="3475"/>
            <a:chExt cx="1407" cy="1407"/>
          </a:xfrm>
        </p:grpSpPr>
        <p:sp>
          <p:nvSpPr>
            <p:cNvPr id="61"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defRPr/>
              </a:pPr>
              <a:endParaRPr lang="zh-CN" altLang="en-US">
                <a:latin typeface="Arial" panose="020B0604020202020204" pitchFamily="34" charset="0"/>
                <a:ea typeface="华文细黑" panose="02010600040101010101" pitchFamily="2" charset="-122"/>
              </a:endParaRPr>
            </a:p>
          </p:txBody>
        </p:sp>
        <p:grpSp>
          <p:nvGrpSpPr>
            <p:cNvPr id="15370" name="Group 552"/>
            <p:cNvGrpSpPr/>
            <p:nvPr/>
          </p:nvGrpSpPr>
          <p:grpSpPr bwMode="auto">
            <a:xfrm>
              <a:off x="445" y="3652"/>
              <a:ext cx="1081" cy="1055"/>
              <a:chOff x="-6121" y="-2218"/>
              <a:chExt cx="2273" cy="2218"/>
            </a:xfrm>
          </p:grpSpPr>
          <p:sp>
            <p:nvSpPr>
              <p:cNvPr id="15371" name="Oval 553"/>
              <p:cNvSpPr>
                <a:spLocks noChangeArrowheads="1"/>
              </p:cNvSpPr>
              <p:nvPr/>
            </p:nvSpPr>
            <p:spPr bwMode="auto">
              <a:xfrm>
                <a:off x="-6121" y="-2218"/>
                <a:ext cx="2132" cy="2132"/>
              </a:xfrm>
              <a:prstGeom prst="ellipse">
                <a:avLst/>
              </a:prstGeom>
              <a:gradFill rotWithShape="1">
                <a:gsLst>
                  <a:gs pos="0">
                    <a:schemeClr val="bg1"/>
                  </a:gs>
                  <a:gs pos="100000">
                    <a:schemeClr val="tx1">
                      <a:alpha val="0"/>
                    </a:schemeClr>
                  </a:gs>
                </a:gsLst>
                <a:path path="shape">
                  <a:fillToRect l="50000" t="50000" r="50000" b="50000"/>
                </a:path>
              </a:gradFill>
              <a:ln w="9525">
                <a:noFill/>
                <a:round/>
              </a:ln>
            </p:spPr>
            <p:txBody>
              <a:bodyPr wrap="none" anchor="ctr"/>
              <a:lstStyle/>
              <a:p>
                <a:endParaRPr lang="zh-CN" altLang="en-US">
                  <a:ea typeface="华文细黑" panose="02010600040101010101" pitchFamily="2" charset="-122"/>
                </a:endParaRPr>
              </a:p>
            </p:txBody>
          </p:sp>
          <p:grpSp>
            <p:nvGrpSpPr>
              <p:cNvPr id="15372" name="Group 554"/>
              <p:cNvGrpSpPr/>
              <p:nvPr/>
            </p:nvGrpSpPr>
            <p:grpSpPr bwMode="auto">
              <a:xfrm>
                <a:off x="-6056" y="-2208"/>
                <a:ext cx="2208" cy="2208"/>
                <a:chOff x="-4060" y="-879"/>
                <a:chExt cx="2208" cy="2208"/>
              </a:xfrm>
            </p:grpSpPr>
            <p:grpSp>
              <p:nvGrpSpPr>
                <p:cNvPr id="15373" name="Group 555"/>
                <p:cNvGrpSpPr/>
                <p:nvPr/>
              </p:nvGrpSpPr>
              <p:grpSpPr bwMode="auto">
                <a:xfrm>
                  <a:off x="-4060" y="-879"/>
                  <a:ext cx="2208" cy="2208"/>
                  <a:chOff x="-3924" y="-788"/>
                  <a:chExt cx="2208" cy="2208"/>
                </a:xfrm>
              </p:grpSpPr>
              <p:grpSp>
                <p:nvGrpSpPr>
                  <p:cNvPr id="15389" name="Group 556"/>
                  <p:cNvGrpSpPr>
                    <a:grpSpLocks noChangeAspect="1"/>
                  </p:cNvGrpSpPr>
                  <p:nvPr/>
                </p:nvGrpSpPr>
                <p:grpSpPr bwMode="auto">
                  <a:xfrm>
                    <a:off x="-3924" y="-788"/>
                    <a:ext cx="2208" cy="2202"/>
                    <a:chOff x="168" y="696"/>
                    <a:chExt cx="1429" cy="1429"/>
                  </a:xfrm>
                </p:grpSpPr>
                <p:grpSp>
                  <p:nvGrpSpPr>
                    <p:cNvPr id="15397" name="Group 557"/>
                    <p:cNvGrpSpPr>
                      <a:grpSpLocks noChangeAspect="1"/>
                    </p:cNvGrpSpPr>
                    <p:nvPr/>
                  </p:nvGrpSpPr>
                  <p:grpSpPr bwMode="auto">
                    <a:xfrm>
                      <a:off x="854" y="696"/>
                      <a:ext cx="56" cy="1429"/>
                      <a:chOff x="845" y="696"/>
                      <a:chExt cx="56" cy="1429"/>
                    </a:xfrm>
                  </p:grpSpPr>
                  <p:sp>
                    <p:nvSpPr>
                      <p:cNvPr id="15401"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ea typeface="华文细黑" panose="02010600040101010101" pitchFamily="2" charset="-122"/>
                        </a:endParaRPr>
                      </a:p>
                    </p:txBody>
                  </p:sp>
                  <p:sp>
                    <p:nvSpPr>
                      <p:cNvPr id="15402"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rot="10800000" wrap="none" anchor="ctr"/>
                      <a:lstStyle/>
                      <a:p>
                        <a:endParaRPr lang="zh-CN" altLang="en-US">
                          <a:ea typeface="华文细黑" panose="02010600040101010101" pitchFamily="2" charset="-122"/>
                        </a:endParaRPr>
                      </a:p>
                    </p:txBody>
                  </p:sp>
                </p:grpSp>
                <p:grpSp>
                  <p:nvGrpSpPr>
                    <p:cNvPr id="15398" name="Group 560"/>
                    <p:cNvGrpSpPr>
                      <a:grpSpLocks noChangeAspect="1"/>
                    </p:cNvGrpSpPr>
                    <p:nvPr/>
                  </p:nvGrpSpPr>
                  <p:grpSpPr bwMode="auto">
                    <a:xfrm rot="5400000">
                      <a:off x="855" y="696"/>
                      <a:ext cx="56" cy="1429"/>
                      <a:chOff x="845" y="696"/>
                      <a:chExt cx="56" cy="1429"/>
                    </a:xfrm>
                  </p:grpSpPr>
                  <p:sp>
                    <p:nvSpPr>
                      <p:cNvPr id="15399"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rot="10800000" vert="eaVert" wrap="none" anchor="ctr"/>
                      <a:lstStyle/>
                      <a:p>
                        <a:endParaRPr lang="zh-CN" altLang="en-US">
                          <a:ea typeface="华文细黑" panose="02010600040101010101" pitchFamily="2" charset="-122"/>
                        </a:endParaRPr>
                      </a:p>
                    </p:txBody>
                  </p:sp>
                  <p:sp>
                    <p:nvSpPr>
                      <p:cNvPr id="15400"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vert="eaVert" wrap="none" anchor="ctr"/>
                      <a:lstStyle/>
                      <a:p>
                        <a:endParaRPr lang="zh-CN" altLang="en-US">
                          <a:ea typeface="华文细黑" panose="02010600040101010101" pitchFamily="2" charset="-122"/>
                        </a:endParaRPr>
                      </a:p>
                    </p:txBody>
                  </p:sp>
                </p:grpSp>
              </p:grpSp>
              <p:grpSp>
                <p:nvGrpSpPr>
                  <p:cNvPr id="15390" name="Group 563"/>
                  <p:cNvGrpSpPr>
                    <a:grpSpLocks noChangeAspect="1"/>
                  </p:cNvGrpSpPr>
                  <p:nvPr/>
                </p:nvGrpSpPr>
                <p:grpSpPr bwMode="auto">
                  <a:xfrm rot="2700000">
                    <a:off x="-3927" y="-785"/>
                    <a:ext cx="2208" cy="2202"/>
                    <a:chOff x="168" y="696"/>
                    <a:chExt cx="1429" cy="1429"/>
                  </a:xfrm>
                </p:grpSpPr>
                <p:grpSp>
                  <p:nvGrpSpPr>
                    <p:cNvPr id="15391" name="Group 564"/>
                    <p:cNvGrpSpPr>
                      <a:grpSpLocks noChangeAspect="1"/>
                    </p:cNvGrpSpPr>
                    <p:nvPr/>
                  </p:nvGrpSpPr>
                  <p:grpSpPr bwMode="auto">
                    <a:xfrm>
                      <a:off x="854" y="696"/>
                      <a:ext cx="56" cy="1429"/>
                      <a:chOff x="845" y="696"/>
                      <a:chExt cx="56" cy="1429"/>
                    </a:xfrm>
                  </p:grpSpPr>
                  <p:sp>
                    <p:nvSpPr>
                      <p:cNvPr id="15395"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rot="10800000" vert="eaVert" wrap="none" anchor="ctr"/>
                      <a:lstStyle/>
                      <a:p>
                        <a:endParaRPr lang="zh-CN" altLang="en-US">
                          <a:ea typeface="华文细黑" panose="02010600040101010101" pitchFamily="2" charset="-122"/>
                        </a:endParaRPr>
                      </a:p>
                    </p:txBody>
                  </p:sp>
                  <p:sp>
                    <p:nvSpPr>
                      <p:cNvPr id="15396"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rot="10800000" wrap="none" anchor="ctr"/>
                      <a:lstStyle/>
                      <a:p>
                        <a:endParaRPr lang="zh-CN" altLang="en-US">
                          <a:ea typeface="华文细黑" panose="02010600040101010101" pitchFamily="2" charset="-122"/>
                        </a:endParaRPr>
                      </a:p>
                    </p:txBody>
                  </p:sp>
                </p:grpSp>
                <p:grpSp>
                  <p:nvGrpSpPr>
                    <p:cNvPr id="15392" name="Group 567"/>
                    <p:cNvGrpSpPr>
                      <a:grpSpLocks noChangeAspect="1"/>
                    </p:cNvGrpSpPr>
                    <p:nvPr/>
                  </p:nvGrpSpPr>
                  <p:grpSpPr bwMode="auto">
                    <a:xfrm rot="5400000">
                      <a:off x="855" y="696"/>
                      <a:ext cx="56" cy="1429"/>
                      <a:chOff x="845" y="696"/>
                      <a:chExt cx="56" cy="1429"/>
                    </a:xfrm>
                  </p:grpSpPr>
                  <p:sp>
                    <p:nvSpPr>
                      <p:cNvPr id="15393"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rot="10800000" wrap="none" anchor="ctr"/>
                      <a:lstStyle/>
                      <a:p>
                        <a:endParaRPr lang="zh-CN" altLang="en-US">
                          <a:ea typeface="华文细黑" panose="02010600040101010101" pitchFamily="2" charset="-122"/>
                        </a:endParaRPr>
                      </a:p>
                    </p:txBody>
                  </p:sp>
                  <p:sp>
                    <p:nvSpPr>
                      <p:cNvPr id="15394"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vert="eaVert" wrap="none" anchor="ctr"/>
                      <a:lstStyle/>
                      <a:p>
                        <a:endParaRPr lang="zh-CN" altLang="en-US">
                          <a:ea typeface="华文细黑" panose="02010600040101010101" pitchFamily="2" charset="-122"/>
                        </a:endParaRPr>
                      </a:p>
                    </p:txBody>
                  </p:sp>
                </p:grpSp>
              </p:grpSp>
            </p:grpSp>
            <p:grpSp>
              <p:nvGrpSpPr>
                <p:cNvPr id="15374" name="Group 570"/>
                <p:cNvGrpSpPr/>
                <p:nvPr/>
              </p:nvGrpSpPr>
              <p:grpSpPr bwMode="auto">
                <a:xfrm rot="1320000">
                  <a:off x="-3744" y="-528"/>
                  <a:ext cx="1549" cy="1556"/>
                  <a:chOff x="-3928" y="-799"/>
                  <a:chExt cx="2212" cy="2222"/>
                </a:xfrm>
              </p:grpSpPr>
              <p:grpSp>
                <p:nvGrpSpPr>
                  <p:cNvPr id="15375" name="Group 571"/>
                  <p:cNvGrpSpPr>
                    <a:grpSpLocks noChangeAspect="1"/>
                  </p:cNvGrpSpPr>
                  <p:nvPr/>
                </p:nvGrpSpPr>
                <p:grpSpPr bwMode="auto">
                  <a:xfrm>
                    <a:off x="-3924" y="-788"/>
                    <a:ext cx="2208" cy="2202"/>
                    <a:chOff x="168" y="696"/>
                    <a:chExt cx="1429" cy="1429"/>
                  </a:xfrm>
                </p:grpSpPr>
                <p:grpSp>
                  <p:nvGrpSpPr>
                    <p:cNvPr id="15383" name="Group 572"/>
                    <p:cNvGrpSpPr>
                      <a:grpSpLocks noChangeAspect="1"/>
                    </p:cNvGrpSpPr>
                    <p:nvPr/>
                  </p:nvGrpSpPr>
                  <p:grpSpPr bwMode="auto">
                    <a:xfrm>
                      <a:off x="854" y="696"/>
                      <a:ext cx="56" cy="1429"/>
                      <a:chOff x="845" y="696"/>
                      <a:chExt cx="56" cy="1429"/>
                    </a:xfrm>
                  </p:grpSpPr>
                  <p:sp>
                    <p:nvSpPr>
                      <p:cNvPr id="15387"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ea typeface="华文细黑" panose="02010600040101010101" pitchFamily="2" charset="-122"/>
                        </a:endParaRPr>
                      </a:p>
                    </p:txBody>
                  </p:sp>
                  <p:sp>
                    <p:nvSpPr>
                      <p:cNvPr id="15388"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rot="10800000" wrap="none" anchor="ctr"/>
                      <a:lstStyle/>
                      <a:p>
                        <a:endParaRPr lang="zh-CN" altLang="en-US">
                          <a:ea typeface="华文细黑" panose="02010600040101010101" pitchFamily="2" charset="-122"/>
                        </a:endParaRPr>
                      </a:p>
                    </p:txBody>
                  </p:sp>
                </p:grpSp>
                <p:grpSp>
                  <p:nvGrpSpPr>
                    <p:cNvPr id="15384" name="Group 575"/>
                    <p:cNvGrpSpPr>
                      <a:grpSpLocks noChangeAspect="1"/>
                    </p:cNvGrpSpPr>
                    <p:nvPr/>
                  </p:nvGrpSpPr>
                  <p:grpSpPr bwMode="auto">
                    <a:xfrm rot="5400000">
                      <a:off x="855" y="696"/>
                      <a:ext cx="56" cy="1429"/>
                      <a:chOff x="845" y="696"/>
                      <a:chExt cx="56" cy="1429"/>
                    </a:xfrm>
                  </p:grpSpPr>
                  <p:sp>
                    <p:nvSpPr>
                      <p:cNvPr id="15385"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rot="10800000" vert="eaVert" wrap="none" anchor="ctr"/>
                      <a:lstStyle/>
                      <a:p>
                        <a:endParaRPr lang="zh-CN" altLang="en-US">
                          <a:ea typeface="华文细黑" panose="02010600040101010101" pitchFamily="2" charset="-122"/>
                        </a:endParaRPr>
                      </a:p>
                    </p:txBody>
                  </p:sp>
                  <p:sp>
                    <p:nvSpPr>
                      <p:cNvPr id="15386"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vert="eaVert" wrap="none" anchor="ctr"/>
                      <a:lstStyle/>
                      <a:p>
                        <a:endParaRPr lang="zh-CN" altLang="en-US">
                          <a:ea typeface="华文细黑" panose="02010600040101010101" pitchFamily="2" charset="-122"/>
                        </a:endParaRPr>
                      </a:p>
                    </p:txBody>
                  </p:sp>
                </p:grpSp>
              </p:grpSp>
              <p:grpSp>
                <p:nvGrpSpPr>
                  <p:cNvPr id="15376" name="Group 578"/>
                  <p:cNvGrpSpPr>
                    <a:grpSpLocks noChangeAspect="1"/>
                  </p:cNvGrpSpPr>
                  <p:nvPr/>
                </p:nvGrpSpPr>
                <p:grpSpPr bwMode="auto">
                  <a:xfrm rot="2700000">
                    <a:off x="-3938" y="-789"/>
                    <a:ext cx="2222" cy="2202"/>
                    <a:chOff x="160" y="696"/>
                    <a:chExt cx="1438" cy="1429"/>
                  </a:xfrm>
                </p:grpSpPr>
                <p:grpSp>
                  <p:nvGrpSpPr>
                    <p:cNvPr id="15377" name="Group 579"/>
                    <p:cNvGrpSpPr>
                      <a:grpSpLocks noChangeAspect="1"/>
                    </p:cNvGrpSpPr>
                    <p:nvPr/>
                  </p:nvGrpSpPr>
                  <p:grpSpPr bwMode="auto">
                    <a:xfrm>
                      <a:off x="854" y="696"/>
                      <a:ext cx="56" cy="1429"/>
                      <a:chOff x="845" y="696"/>
                      <a:chExt cx="56" cy="1429"/>
                    </a:xfrm>
                  </p:grpSpPr>
                  <p:sp>
                    <p:nvSpPr>
                      <p:cNvPr id="15381"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rot="10800000" vert="eaVert" wrap="none" anchor="ctr"/>
                      <a:lstStyle/>
                      <a:p>
                        <a:endParaRPr lang="zh-CN" altLang="en-US">
                          <a:ea typeface="华文细黑" panose="02010600040101010101" pitchFamily="2" charset="-122"/>
                        </a:endParaRPr>
                      </a:p>
                    </p:txBody>
                  </p:sp>
                  <p:sp>
                    <p:nvSpPr>
                      <p:cNvPr id="15382"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vert="eaVert" wrap="none" anchor="ctr"/>
                      <a:lstStyle/>
                      <a:p>
                        <a:endParaRPr lang="zh-CN" altLang="en-US">
                          <a:ea typeface="华文细黑" panose="02010600040101010101" pitchFamily="2" charset="-122"/>
                        </a:endParaRPr>
                      </a:p>
                    </p:txBody>
                  </p:sp>
                </p:grpSp>
                <p:grpSp>
                  <p:nvGrpSpPr>
                    <p:cNvPr id="15378" name="Group 582"/>
                    <p:cNvGrpSpPr>
                      <a:grpSpLocks noChangeAspect="1"/>
                    </p:cNvGrpSpPr>
                    <p:nvPr/>
                  </p:nvGrpSpPr>
                  <p:grpSpPr bwMode="auto">
                    <a:xfrm rot="5400000">
                      <a:off x="850" y="692"/>
                      <a:ext cx="57" cy="1438"/>
                      <a:chOff x="845" y="696"/>
                      <a:chExt cx="57" cy="1438"/>
                    </a:xfrm>
                  </p:grpSpPr>
                  <p:sp>
                    <p:nvSpPr>
                      <p:cNvPr id="15379"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rot="10800000" wrap="none" anchor="ctr"/>
                      <a:lstStyle/>
                      <a:p>
                        <a:endParaRPr lang="zh-CN" altLang="en-US">
                          <a:ea typeface="华文细黑" panose="02010600040101010101" pitchFamily="2" charset="-122"/>
                        </a:endParaRPr>
                      </a:p>
                    </p:txBody>
                  </p:sp>
                  <p:sp>
                    <p:nvSpPr>
                      <p:cNvPr id="15380" name="AutoShape 584"/>
                      <p:cNvSpPr>
                        <a:spLocks noChangeAspect="1" noChangeArrowheads="1"/>
                      </p:cNvSpPr>
                      <p:nvPr/>
                    </p:nvSpPr>
                    <p:spPr bwMode="auto">
                      <a:xfrm flipV="1">
                        <a:off x="846" y="1419"/>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ea typeface="华文细黑" panose="02010600040101010101" pitchFamily="2" charset="-122"/>
                        </a:endParaRPr>
                      </a:p>
                    </p:txBody>
                  </p:sp>
                </p:grpSp>
              </p:grpSp>
            </p:grpSp>
          </p:grpSp>
        </p:grpSp>
      </p:grpSp>
    </p:spTree>
  </p:cSld>
  <p:clrMapOvr>
    <a:masterClrMapping/>
  </p:clrMapOvr>
  <p:transition spd="slow" advClick="0" advTm="1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barn(inVertical)">
                                      <p:cBhvr>
                                        <p:cTn id="13" dur="500"/>
                                        <p:tgtEl>
                                          <p:spTgt spid="51"/>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wipe(left)">
                                      <p:cBhvr>
                                        <p:cTn id="17" dur="500"/>
                                        <p:tgtEl>
                                          <p:spTgt spid="58"/>
                                        </p:tgtEl>
                                      </p:cBhvr>
                                    </p:animEffect>
                                  </p:childTnLst>
                                </p:cTn>
                              </p:par>
                            </p:childTnLst>
                          </p:cTn>
                        </p:par>
                        <p:par>
                          <p:cTn id="18" fill="hold">
                            <p:stCondLst>
                              <p:cond delay="2000"/>
                            </p:stCondLst>
                            <p:childTnLst>
                              <p:par>
                                <p:cTn id="19" presetID="2" presetClass="entr" presetSubtype="8" fill="hold" nodeType="afterEffect">
                                  <p:stCondLst>
                                    <p:cond delay="0"/>
                                  </p:stCondLst>
                                  <p:childTnLst>
                                    <p:set>
                                      <p:cBhvr>
                                        <p:cTn id="20" dur="1" fill="hold">
                                          <p:stCondLst>
                                            <p:cond delay="0"/>
                                          </p:stCondLst>
                                        </p:cTn>
                                        <p:tgtEl>
                                          <p:spTgt spid="56"/>
                                        </p:tgtEl>
                                        <p:attrNameLst>
                                          <p:attrName>style.visibility</p:attrName>
                                        </p:attrNameLst>
                                      </p:cBhvr>
                                      <p:to>
                                        <p:strVal val="visible"/>
                                      </p:to>
                                    </p:set>
                                    <p:anim calcmode="lin" valueType="num">
                                      <p:cBhvr additive="base">
                                        <p:cTn id="21" dur="500" fill="hold"/>
                                        <p:tgtEl>
                                          <p:spTgt spid="56"/>
                                        </p:tgtEl>
                                        <p:attrNameLst>
                                          <p:attrName>ppt_x</p:attrName>
                                        </p:attrNameLst>
                                      </p:cBhvr>
                                      <p:tavLst>
                                        <p:tav tm="0">
                                          <p:val>
                                            <p:strVal val="0-#ppt_w/2"/>
                                          </p:val>
                                        </p:tav>
                                        <p:tav tm="100000">
                                          <p:val>
                                            <p:strVal val="#ppt_x"/>
                                          </p:val>
                                        </p:tav>
                                      </p:tavLst>
                                    </p:anim>
                                    <p:anim calcmode="lin" valueType="num">
                                      <p:cBhvr additive="base">
                                        <p:cTn id="22" dur="500" fill="hold"/>
                                        <p:tgtEl>
                                          <p:spTgt spid="56"/>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16" presetClass="entr" presetSubtype="37" fill="hold" grpId="0" nodeType="after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barn(outVertical)">
                                      <p:cBhvr>
                                        <p:cTn id="26" dur="500"/>
                                        <p:tgtEl>
                                          <p:spTgt spid="57"/>
                                        </p:tgtEl>
                                      </p:cBhvr>
                                    </p:animEffect>
                                  </p:childTnLst>
                                </p:cTn>
                              </p:par>
                            </p:childTnLst>
                          </p:cTn>
                        </p:par>
                        <p:par>
                          <p:cTn id="27" fill="hold">
                            <p:stCondLst>
                              <p:cond delay="3000"/>
                            </p:stCondLst>
                            <p:childTnLst>
                              <p:par>
                                <p:cTn id="28" presetID="42" presetClass="entr" presetSubtype="0" fill="hold" grpId="4" nodeType="afterEffect">
                                  <p:stCondLst>
                                    <p:cond delay="0"/>
                                  </p:stCondLst>
                                  <p:iterate type="lt">
                                    <p:tmPct val="10000"/>
                                  </p:iterate>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anim calcmode="lin" valueType="num">
                                      <p:cBhvr>
                                        <p:cTn id="31" dur="500" fill="hold"/>
                                        <p:tgtEl>
                                          <p:spTgt spid="54"/>
                                        </p:tgtEl>
                                        <p:attrNameLst>
                                          <p:attrName>ppt_x</p:attrName>
                                        </p:attrNameLst>
                                      </p:cBhvr>
                                      <p:tavLst>
                                        <p:tav tm="0">
                                          <p:val>
                                            <p:strVal val="#ppt_x"/>
                                          </p:val>
                                        </p:tav>
                                        <p:tav tm="100000">
                                          <p:val>
                                            <p:strVal val="#ppt_x"/>
                                          </p:val>
                                        </p:tav>
                                      </p:tavLst>
                                    </p:anim>
                                    <p:anim calcmode="lin" valueType="num">
                                      <p:cBhvr>
                                        <p:cTn id="32" dur="500" fill="hold"/>
                                        <p:tgtEl>
                                          <p:spTgt spid="54"/>
                                        </p:tgtEl>
                                        <p:attrNameLst>
                                          <p:attrName>ppt_y</p:attrName>
                                        </p:attrNameLst>
                                      </p:cBhvr>
                                      <p:tavLst>
                                        <p:tav tm="0">
                                          <p:val>
                                            <p:strVal val="#ppt_y+.1"/>
                                          </p:val>
                                        </p:tav>
                                        <p:tav tm="100000">
                                          <p:val>
                                            <p:strVal val="#ppt_y"/>
                                          </p:val>
                                        </p:tav>
                                      </p:tavLst>
                                    </p:anim>
                                  </p:childTnLst>
                                </p:cTn>
                              </p:par>
                            </p:childTnLst>
                          </p:cTn>
                        </p:par>
                        <p:par>
                          <p:cTn id="33" fill="hold">
                            <p:stCondLst>
                              <p:cond delay="4150"/>
                            </p:stCondLst>
                            <p:childTnLst>
                              <p:par>
                                <p:cTn id="34" presetID="10" presetClass="entr" presetSubtype="0"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500"/>
                                        <p:tgtEl>
                                          <p:spTgt spid="60"/>
                                        </p:tgtEl>
                                      </p:cBhvr>
                                    </p:animEffect>
                                  </p:childTnLst>
                                </p:cTn>
                              </p:par>
                            </p:childTnLst>
                          </p:cTn>
                        </p:par>
                        <p:par>
                          <p:cTn id="37" fill="hold">
                            <p:stCondLst>
                              <p:cond delay="4650"/>
                            </p:stCondLst>
                            <p:childTnLst>
                              <p:par>
                                <p:cTn id="38" presetID="6" presetClass="emph" presetSubtype="0" fill="hold" nodeType="afterEffect">
                                  <p:stCondLst>
                                    <p:cond delay="0"/>
                                  </p:stCondLst>
                                  <p:childTnLst>
                                    <p:animScale>
                                      <p:cBhvr>
                                        <p:cTn id="39" dur="1250" fill="hold"/>
                                        <p:tgtEl>
                                          <p:spTgt spid="60"/>
                                        </p:tgtEl>
                                      </p:cBhvr>
                                      <p:by x="400000" y="400000"/>
                                    </p:animScale>
                                  </p:childTnLst>
                                </p:cTn>
                              </p:par>
                            </p:childTnLst>
                          </p:cTn>
                        </p:par>
                        <p:par>
                          <p:cTn id="40" fill="hold">
                            <p:stCondLst>
                              <p:cond delay="6150"/>
                            </p:stCondLst>
                            <p:childTnLst>
                              <p:par>
                                <p:cTn id="41" presetID="6" presetClass="emph" presetSubtype="0" autoRev="1" fill="hold" nodeType="afterEffect">
                                  <p:stCondLst>
                                    <p:cond delay="0"/>
                                  </p:stCondLst>
                                  <p:childTnLst>
                                    <p:animScale>
                                      <p:cBhvr>
                                        <p:cTn id="42" dur="1250" fill="hold"/>
                                        <p:tgtEl>
                                          <p:spTgt spid="60"/>
                                        </p:tgtEl>
                                      </p:cBhvr>
                                      <p:by x="400000" y="400000"/>
                                    </p:animScale>
                                  </p:childTnLst>
                                </p:cTn>
                              </p:par>
                              <p:par>
                                <p:cTn id="43" presetID="10" presetClass="exit" presetSubtype="0" fill="hold" nodeType="withEffect">
                                  <p:stCondLst>
                                    <p:cond delay="0"/>
                                  </p:stCondLst>
                                  <p:childTnLst>
                                    <p:animEffect transition="out" filter="fade">
                                      <p:cBhvr>
                                        <p:cTn id="44" dur="1250"/>
                                        <p:tgtEl>
                                          <p:spTgt spid="60"/>
                                        </p:tgtEl>
                                      </p:cBhvr>
                                    </p:animEffect>
                                    <p:set>
                                      <p:cBhvr>
                                        <p:cTn id="45" dur="1" fill="hold">
                                          <p:stCondLst>
                                            <p:cond delay="124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ldLvl="0" autoUpdateAnimBg="0"/>
      <p:bldP spid="54" grpId="1" bldLvl="0" autoUpdateAnimBg="0"/>
      <p:bldP spid="54" grpId="2" bldLvl="0" autoUpdateAnimBg="0"/>
      <p:bldP spid="54" grpId="3" bldLvl="0" autoUpdateAnimBg="0"/>
      <p:bldP spid="54" grpId="4" bldLvl="0" animBg="1"/>
      <p:bldP spid="57" grpId="0" bldLvl="0" animBg="1"/>
      <p:bldP spid="5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1"/>
          <a:srcRect/>
          <a:stretch>
            <a:fillRect/>
          </a:stretch>
        </p:blipFill>
        <p:spPr bwMode="auto">
          <a:xfrm>
            <a:off x="0" y="1987550"/>
            <a:ext cx="9150350" cy="3162300"/>
          </a:xfrm>
          <a:prstGeom prst="rect">
            <a:avLst/>
          </a:prstGeom>
          <a:noFill/>
          <a:ln w="9525">
            <a:noFill/>
            <a:miter lim="800000"/>
            <a:headEnd/>
            <a:tailEnd/>
          </a:ln>
        </p:spPr>
      </p:pic>
      <p:grpSp>
        <p:nvGrpSpPr>
          <p:cNvPr id="15" name="组合 14"/>
          <p:cNvGrpSpPr/>
          <p:nvPr/>
        </p:nvGrpSpPr>
        <p:grpSpPr bwMode="auto">
          <a:xfrm>
            <a:off x="3708400" y="996950"/>
            <a:ext cx="1727200" cy="1730375"/>
            <a:chOff x="6609209" y="790981"/>
            <a:chExt cx="2301875" cy="2308226"/>
          </a:xfrm>
        </p:grpSpPr>
        <p:sp>
          <p:nvSpPr>
            <p:cNvPr id="32774" name="Oval 5"/>
            <p:cNvSpPr>
              <a:spLocks noChangeArrowheads="1"/>
            </p:cNvSpPr>
            <p:nvPr/>
          </p:nvSpPr>
          <p:spPr bwMode="auto">
            <a:xfrm>
              <a:off x="6609209" y="790981"/>
              <a:ext cx="2301875" cy="2308226"/>
            </a:xfrm>
            <a:prstGeom prst="ellipse">
              <a:avLst/>
            </a:prstGeom>
            <a:solidFill>
              <a:srgbClr val="FFFFFF"/>
            </a:solidFill>
            <a:ln w="9525">
              <a:noFill/>
              <a:round/>
            </a:ln>
          </p:spPr>
          <p:txBody>
            <a:bodyPr/>
            <a:lstStyle/>
            <a:p>
              <a:endParaRPr lang="zh-CN" altLang="en-US">
                <a:ea typeface="华文细黑" panose="02010600040101010101" pitchFamily="2" charset="-122"/>
              </a:endParaRPr>
            </a:p>
          </p:txBody>
        </p:sp>
        <p:sp>
          <p:nvSpPr>
            <p:cNvPr id="32775" name="Freeform 6"/>
            <p:cNvSpPr>
              <a:spLocks noEditPoints="1"/>
            </p:cNvSpPr>
            <p:nvPr/>
          </p:nvSpPr>
          <p:spPr bwMode="auto">
            <a:xfrm>
              <a:off x="6733034" y="914806"/>
              <a:ext cx="2054225" cy="2058988"/>
            </a:xfrm>
            <a:custGeom>
              <a:avLst/>
              <a:gdLst>
                <a:gd name="T0" fmla="*/ 2147483647 w 3306"/>
                <a:gd name="T1" fmla="*/ 0 h 3306"/>
                <a:gd name="T2" fmla="*/ 2147483647 w 3306"/>
                <a:gd name="T3" fmla="*/ 2147483647 h 3306"/>
                <a:gd name="T4" fmla="*/ 2147483647 w 3306"/>
                <a:gd name="T5" fmla="*/ 2147483647 h 3306"/>
                <a:gd name="T6" fmla="*/ 0 w 3306"/>
                <a:gd name="T7" fmla="*/ 2147483647 h 3306"/>
                <a:gd name="T8" fmla="*/ 2147483647 w 3306"/>
                <a:gd name="T9" fmla="*/ 0 h 3306"/>
                <a:gd name="T10" fmla="*/ 2147483647 w 3306"/>
                <a:gd name="T11" fmla="*/ 2147483647 h 3306"/>
                <a:gd name="T12" fmla="*/ 2147483647 w 3306"/>
                <a:gd name="T13" fmla="*/ 2147483647 h 3306"/>
                <a:gd name="T14" fmla="*/ 2147483647 w 3306"/>
                <a:gd name="T15" fmla="*/ 2147483647 h 3306"/>
                <a:gd name="T16" fmla="*/ 2147483647 w 3306"/>
                <a:gd name="T17" fmla="*/ 2147483647 h 3306"/>
                <a:gd name="T18" fmla="*/ 2147483647 w 3306"/>
                <a:gd name="T19" fmla="*/ 2147483647 h 33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06"/>
                <a:gd name="T31" fmla="*/ 0 h 3306"/>
                <a:gd name="T32" fmla="*/ 3306 w 3306"/>
                <a:gd name="T33" fmla="*/ 3306 h 33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06" h="3306">
                  <a:moveTo>
                    <a:pt x="1653" y="0"/>
                  </a:moveTo>
                  <a:cubicBezTo>
                    <a:pt x="2565" y="0"/>
                    <a:pt x="3306" y="740"/>
                    <a:pt x="3306" y="1653"/>
                  </a:cubicBezTo>
                  <a:cubicBezTo>
                    <a:pt x="3306" y="2565"/>
                    <a:pt x="2565" y="3306"/>
                    <a:pt x="1653" y="3306"/>
                  </a:cubicBezTo>
                  <a:cubicBezTo>
                    <a:pt x="740" y="3306"/>
                    <a:pt x="0" y="2565"/>
                    <a:pt x="0" y="1653"/>
                  </a:cubicBezTo>
                  <a:cubicBezTo>
                    <a:pt x="0" y="740"/>
                    <a:pt x="740" y="0"/>
                    <a:pt x="1653" y="0"/>
                  </a:cubicBezTo>
                  <a:close/>
                  <a:moveTo>
                    <a:pt x="1653" y="112"/>
                  </a:moveTo>
                  <a:cubicBezTo>
                    <a:pt x="2503" y="112"/>
                    <a:pt x="3193" y="802"/>
                    <a:pt x="3193" y="1653"/>
                  </a:cubicBezTo>
                  <a:cubicBezTo>
                    <a:pt x="3193" y="2503"/>
                    <a:pt x="2503" y="3193"/>
                    <a:pt x="1653" y="3193"/>
                  </a:cubicBezTo>
                  <a:cubicBezTo>
                    <a:pt x="802" y="3193"/>
                    <a:pt x="112" y="2503"/>
                    <a:pt x="112" y="1653"/>
                  </a:cubicBezTo>
                  <a:cubicBezTo>
                    <a:pt x="112" y="802"/>
                    <a:pt x="802" y="112"/>
                    <a:pt x="1653" y="112"/>
                  </a:cubicBezTo>
                  <a:close/>
                </a:path>
              </a:pathLst>
            </a:custGeom>
            <a:solidFill>
              <a:srgbClr val="C00000"/>
            </a:solidFill>
            <a:ln w="9525">
              <a:noFill/>
              <a:round/>
            </a:ln>
          </p:spPr>
          <p:txBody>
            <a:bodyPr/>
            <a:lstStyle/>
            <a:p>
              <a:endParaRPr lang="zh-CN" altLang="en-US"/>
            </a:p>
          </p:txBody>
        </p:sp>
      </p:grpSp>
      <p:sp>
        <p:nvSpPr>
          <p:cNvPr id="18" name="TextBox 17"/>
          <p:cNvSpPr txBox="1">
            <a:spLocks noChangeArrowheads="1"/>
          </p:cNvSpPr>
          <p:nvPr/>
        </p:nvSpPr>
        <p:spPr bwMode="auto">
          <a:xfrm>
            <a:off x="2441575" y="2828925"/>
            <a:ext cx="4506913" cy="1297940"/>
          </a:xfrm>
          <a:prstGeom prst="rect">
            <a:avLst/>
          </a:prstGeom>
          <a:noFill/>
          <a:ln w="9525">
            <a:noFill/>
            <a:miter lim="800000"/>
          </a:ln>
        </p:spPr>
        <p:txBody>
          <a:bodyPr lIns="68562" tIns="34281" rIns="68562" bIns="34281">
            <a:spAutoFit/>
          </a:bodyPr>
          <a:lstStyle/>
          <a:p>
            <a:pPr algn="dist"/>
            <a:r>
              <a:rPr lang="zh-CN" altLang="en-US" sz="4000">
                <a:solidFill>
                  <a:schemeClr val="bg1"/>
                </a:solidFill>
                <a:latin typeface="Times New Roman" panose="02020603050405020304" pitchFamily="18" charset="0"/>
                <a:ea typeface="微软雅黑" panose="020B0503020204020204" charset="-122"/>
                <a:sym typeface="+mn-ea"/>
              </a:rPr>
              <a:t>安全意识提升</a:t>
            </a:r>
            <a:endParaRPr lang="zh-CN" altLang="en-US" sz="4000">
              <a:solidFill>
                <a:schemeClr val="bg1"/>
              </a:solidFill>
              <a:latin typeface="Times New Roman" panose="02020603050405020304" pitchFamily="18" charset="0"/>
              <a:ea typeface="微软雅黑" panose="020B0503020204020204" charset="-122"/>
            </a:endParaRPr>
          </a:p>
          <a:p>
            <a:pPr algn="dist"/>
            <a:endParaRPr lang="zh-CN" altLang="en-US" sz="4000" b="0">
              <a:solidFill>
                <a:schemeClr val="bg1"/>
              </a:solidFill>
              <a:latin typeface="Times New Roman" panose="02020603050405020304" pitchFamily="18" charset="0"/>
              <a:ea typeface="微软雅黑" panose="020B0503020204020204" charset="-122"/>
            </a:endParaRPr>
          </a:p>
        </p:txBody>
      </p:sp>
      <p:cxnSp>
        <p:nvCxnSpPr>
          <p:cNvPr id="19" name="直接连接符 18"/>
          <p:cNvCxnSpPr>
            <a:cxnSpLocks noChangeShapeType="1"/>
          </p:cNvCxnSpPr>
          <p:nvPr/>
        </p:nvCxnSpPr>
        <p:spPr bwMode="auto">
          <a:xfrm>
            <a:off x="2362200" y="3446463"/>
            <a:ext cx="4711700" cy="0"/>
          </a:xfrm>
          <a:prstGeom prst="line">
            <a:avLst/>
          </a:prstGeom>
          <a:noFill/>
          <a:ln w="9525" algn="ctr">
            <a:solidFill>
              <a:schemeClr val="bg1"/>
            </a:solidFill>
            <a:round/>
          </a:ln>
        </p:spPr>
      </p:cxnSp>
      <p:sp>
        <p:nvSpPr>
          <p:cNvPr id="20" name="TextBox 19"/>
          <p:cNvSpPr txBox="1">
            <a:spLocks noChangeArrowheads="1"/>
          </p:cNvSpPr>
          <p:nvPr/>
        </p:nvSpPr>
        <p:spPr bwMode="auto">
          <a:xfrm>
            <a:off x="4141788" y="1122363"/>
            <a:ext cx="772160" cy="1558290"/>
          </a:xfrm>
          <a:prstGeom prst="rect">
            <a:avLst/>
          </a:prstGeom>
          <a:noFill/>
          <a:ln w="9525">
            <a:noFill/>
            <a:miter lim="800000"/>
          </a:ln>
        </p:spPr>
        <p:txBody>
          <a:bodyPr wrap="none" lIns="81614" tIns="40807" rIns="81614" bIns="40807">
            <a:spAutoFit/>
          </a:bodyPr>
          <a:lstStyle/>
          <a:p>
            <a:r>
              <a:rPr lang="en-US" altLang="zh-CN" sz="9600">
                <a:solidFill>
                  <a:srgbClr val="C00000"/>
                </a:solidFill>
                <a:latin typeface="Times New Roman" panose="02020603050405020304" pitchFamily="18" charset="0"/>
                <a:ea typeface="微软雅黑" panose="020B0503020204020204" charset="-122"/>
              </a:rPr>
              <a:t>2</a:t>
            </a:r>
            <a:endParaRPr lang="en-US" altLang="zh-CN" sz="9600">
              <a:solidFill>
                <a:srgbClr val="C00000"/>
              </a:solidFill>
              <a:latin typeface="Times New Roman" panose="02020603050405020304" pitchFamily="18" charset="0"/>
              <a:ea typeface="微软雅黑" panose="020B0503020204020204" charset="-122"/>
            </a:endParaRPr>
          </a:p>
        </p:txBody>
      </p:sp>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Right)">
                                      <p:cBhvr>
                                        <p:cTn id="7" dur="500"/>
                                        <p:tgtEl>
                                          <p:spTgt spid="1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1000"/>
                                        <p:tgtEl>
                                          <p:spTgt spid="15"/>
                                        </p:tgtEl>
                                      </p:cBhvr>
                                    </p:animEffect>
                                  </p:childTnLst>
                                </p:cTn>
                              </p:par>
                            </p:childTnLst>
                          </p:cTn>
                        </p:par>
                        <p:par>
                          <p:cTn id="12" fill="hold">
                            <p:stCondLst>
                              <p:cond delay="1500"/>
                            </p:stCondLst>
                            <p:childTnLst>
                              <p:par>
                                <p:cTn id="13" presetID="49" presetClass="entr" presetSubtype="0" decel="10000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 calcmode="lin" valueType="num">
                                      <p:cBhvr>
                                        <p:cTn id="17" dur="500" fill="hold"/>
                                        <p:tgtEl>
                                          <p:spTgt spid="20"/>
                                        </p:tgtEl>
                                        <p:attrNameLst>
                                          <p:attrName>style.rotation</p:attrName>
                                        </p:attrNameLst>
                                      </p:cBhvr>
                                      <p:tavLst>
                                        <p:tav tm="0">
                                          <p:val>
                                            <p:fltVal val="360"/>
                                          </p:val>
                                        </p:tav>
                                        <p:tav tm="100000">
                                          <p:val>
                                            <p:fltVal val="0"/>
                                          </p:val>
                                        </p:tav>
                                      </p:tavLst>
                                    </p:anim>
                                    <p:animEffect transition="in" filter="fade">
                                      <p:cBhvr>
                                        <p:cTn id="18" dur="500"/>
                                        <p:tgtEl>
                                          <p:spTgt spid="20"/>
                                        </p:tgtEl>
                                      </p:cBhvr>
                                    </p:animEffect>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8"/>
                                        </p:tgtEl>
                                        <p:attrNameLst>
                                          <p:attrName>ppt_y</p:attrName>
                                        </p:attrNameLst>
                                      </p:cBhvr>
                                      <p:tavLst>
                                        <p:tav tm="0">
                                          <p:val>
                                            <p:strVal val="#ppt_y"/>
                                          </p:val>
                                        </p:tav>
                                        <p:tav tm="100000">
                                          <p:val>
                                            <p:strVal val="#ppt_y"/>
                                          </p:val>
                                        </p:tav>
                                      </p:tavLst>
                                    </p:anim>
                                    <p:anim calcmode="lin" valueType="num">
                                      <p:cBhvr>
                                        <p:cTn id="2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8"/>
                                        </p:tgtEl>
                                      </p:cBhvr>
                                    </p:animEffect>
                                  </p:childTnLst>
                                </p:cTn>
                              </p:par>
                            </p:childTnLst>
                          </p:cTn>
                        </p:par>
                        <p:par>
                          <p:cTn id="27" fill="hold">
                            <p:stCondLst>
                              <p:cond delay="2750"/>
                            </p:stCondLst>
                            <p:childTnLst>
                              <p:par>
                                <p:cTn id="28" presetID="16" presetClass="entr" presetSubtype="21"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ïsľiḑe"/>
          <p:cNvGrpSpPr/>
          <p:nvPr/>
        </p:nvGrpSpPr>
        <p:grpSpPr bwMode="auto">
          <a:xfrm>
            <a:off x="469900" y="1512888"/>
            <a:ext cx="2909888" cy="2106612"/>
            <a:chOff x="583986" y="2449999"/>
            <a:chExt cx="3878721" cy="2809240"/>
          </a:xfrm>
        </p:grpSpPr>
        <p:sp>
          <p:nvSpPr>
            <p:cNvPr id="84" name="ïṣḷïḋe"/>
            <p:cNvSpPr/>
            <p:nvPr/>
          </p:nvSpPr>
          <p:spPr>
            <a:xfrm>
              <a:off x="583986" y="2968660"/>
              <a:ext cx="3614214" cy="2290579"/>
            </a:xfrm>
            <a:prstGeom prst="rect">
              <a:avLst/>
            </a:prstGeom>
            <a:noFill/>
            <a:ln w="9525">
              <a:noFill/>
              <a:miter lim="800000"/>
            </a:ln>
          </p:spPr>
          <p:txBody>
            <a:bodyPr lIns="67500"/>
            <a:lstStyle/>
            <a:p>
              <a:pPr>
                <a:lnSpc>
                  <a:spcPct val="150000"/>
                </a:lnSpc>
                <a:defRPr/>
              </a:pPr>
              <a:r>
                <a:rPr lang="en-US" altLang="zh-CN" sz="1200" dirty="0">
                  <a:solidFill>
                    <a:schemeClr val="accent6">
                      <a:lumMod val="50000"/>
                    </a:schemeClr>
                  </a:solidFill>
                  <a:latin typeface="Times New Roman" panose="02020603050405020304" pitchFamily="18" charset="0"/>
                  <a:ea typeface="微软雅黑" panose="020B0503020204020204" charset="-122"/>
                </a:rPr>
                <a:t>       </a:t>
              </a:r>
              <a:r>
                <a:rPr lang="zh-CN" altLang="en-US" sz="1200" dirty="0">
                  <a:solidFill>
                    <a:schemeClr val="accent6">
                      <a:lumMod val="50000"/>
                    </a:schemeClr>
                  </a:solidFill>
                  <a:latin typeface="Times New Roman" panose="02020603050405020304" pitchFamily="18" charset="0"/>
                  <a:ea typeface="微软雅黑" panose="020B0503020204020204" charset="-122"/>
                </a:rPr>
                <a:t>是指在生产经营活动中，为了避免造成人员伤害和财产损失的事故而采取相应的事故预防和控制措施，使生产过程在符合规定的条件下进行，以保证从业人员的人身安全与健康，设备和设施免受损坏，环境免遭破坏，保证生产经营活动得以顺利进行的相关活动。</a:t>
              </a:r>
              <a:endParaRPr lang="zh-CN" altLang="en-US" sz="1200" dirty="0">
                <a:solidFill>
                  <a:schemeClr val="accent6">
                    <a:lumMod val="50000"/>
                  </a:schemeClr>
                </a:solidFill>
                <a:latin typeface="Times New Roman" panose="02020603050405020304" pitchFamily="18" charset="0"/>
                <a:ea typeface="微软雅黑" panose="020B0503020204020204" charset="-122"/>
              </a:endParaRPr>
            </a:p>
          </p:txBody>
        </p:sp>
        <p:sp>
          <p:nvSpPr>
            <p:cNvPr id="85" name="iš1îḋe"/>
            <p:cNvSpPr txBox="1"/>
            <p:nvPr/>
          </p:nvSpPr>
          <p:spPr bwMode="auto">
            <a:xfrm>
              <a:off x="583986" y="2449999"/>
              <a:ext cx="3878721" cy="442449"/>
            </a:xfrm>
            <a:prstGeom prst="rect">
              <a:avLst/>
            </a:prstGeom>
            <a:noFill/>
            <a:ln>
              <a:noFill/>
            </a:ln>
          </p:spPr>
          <p:txBody>
            <a:bodyPr wrap="none" lIns="67500" tIns="35100" rIns="67500" bIns="3510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r>
                <a:rPr lang="zh-CN" altLang="en-US" sz="1500" dirty="0">
                  <a:solidFill>
                    <a:schemeClr val="accent6">
                      <a:lumMod val="50000"/>
                    </a:schemeClr>
                  </a:solidFill>
                  <a:latin typeface="Times New Roman" panose="02020603050405020304" pitchFamily="18" charset="0"/>
                  <a:ea typeface="微软雅黑" panose="020B0503020204020204" charset="-122"/>
                </a:rPr>
                <a:t>安全生产</a:t>
              </a:r>
              <a:endParaRPr lang="zh-CN" altLang="en-US" sz="1500" dirty="0">
                <a:solidFill>
                  <a:schemeClr val="accent6">
                    <a:lumMod val="50000"/>
                  </a:schemeClr>
                </a:solidFill>
                <a:latin typeface="Times New Roman" panose="02020603050405020304" pitchFamily="18" charset="0"/>
                <a:ea typeface="微软雅黑" panose="020B0503020204020204" charset="-122"/>
              </a:endParaRPr>
            </a:p>
          </p:txBody>
        </p:sp>
      </p:grpSp>
      <p:sp>
        <p:nvSpPr>
          <p:cNvPr id="56" name="ï$lïḍé"/>
          <p:cNvSpPr/>
          <p:nvPr/>
        </p:nvSpPr>
        <p:spPr bwMode="auto">
          <a:xfrm>
            <a:off x="4926013" y="1243013"/>
            <a:ext cx="793750" cy="600075"/>
          </a:xfrm>
          <a:custGeom>
            <a:avLst/>
            <a:gdLst>
              <a:gd name="T0" fmla="*/ 0 w 1745"/>
              <a:gd name="T1" fmla="*/ 1320 h 1320"/>
              <a:gd name="T2" fmla="*/ 1498 w 1745"/>
              <a:gd name="T3" fmla="*/ 1320 h 1320"/>
              <a:gd name="T4" fmla="*/ 1745 w 1745"/>
              <a:gd name="T5" fmla="*/ 1072 h 1320"/>
              <a:gd name="T6" fmla="*/ 1745 w 1745"/>
              <a:gd name="T7" fmla="*/ 248 h 1320"/>
              <a:gd name="T8" fmla="*/ 1498 w 1745"/>
              <a:gd name="T9" fmla="*/ 0 h 1320"/>
              <a:gd name="T10" fmla="*/ 0 w 1745"/>
              <a:gd name="T11" fmla="*/ 0 h 1320"/>
              <a:gd name="T12" fmla="*/ 0 w 1745"/>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1745" h="1320">
                <a:moveTo>
                  <a:pt x="0" y="1320"/>
                </a:moveTo>
                <a:lnTo>
                  <a:pt x="1498" y="1320"/>
                </a:lnTo>
                <a:cubicBezTo>
                  <a:pt x="1634" y="1320"/>
                  <a:pt x="1745" y="1209"/>
                  <a:pt x="1745" y="1072"/>
                </a:cubicBezTo>
                <a:lnTo>
                  <a:pt x="1745" y="248"/>
                </a:lnTo>
                <a:cubicBezTo>
                  <a:pt x="1745" y="111"/>
                  <a:pt x="1634" y="0"/>
                  <a:pt x="1498" y="0"/>
                </a:cubicBezTo>
                <a:lnTo>
                  <a:pt x="0" y="0"/>
                </a:lnTo>
                <a:lnTo>
                  <a:pt x="0" y="1320"/>
                </a:lnTo>
              </a:path>
            </a:pathLst>
          </a:custGeom>
          <a:solidFill>
            <a:schemeClr val="accent6">
              <a:lumMod val="75000"/>
            </a:schemeClr>
          </a:solidFill>
          <a:ln>
            <a:noFill/>
          </a:ln>
        </p:spPr>
        <p:txBody>
          <a:bodyPr wrap="none" anchor="ctr">
            <a:normAutofit/>
          </a:bodyPr>
          <a:lstStyle/>
          <a:p>
            <a:pPr algn="ctr">
              <a:defRPr/>
            </a:pPr>
            <a:r>
              <a:rPr lang="zh-CN" altLang="en-US" sz="1200" dirty="0">
                <a:solidFill>
                  <a:schemeClr val="bg1"/>
                </a:solidFill>
                <a:latin typeface="Arial" panose="020B0604020202020204" pitchFamily="34" charset="0"/>
                <a:ea typeface="华文细黑" panose="02010600040101010101" pitchFamily="2" charset="-122"/>
              </a:rPr>
              <a:t>一</a:t>
            </a:r>
            <a:endParaRPr lang="zh-CN" altLang="en-US" sz="1200" dirty="0">
              <a:solidFill>
                <a:schemeClr val="bg1"/>
              </a:solidFill>
              <a:latin typeface="Arial" panose="020B0604020202020204" pitchFamily="34" charset="0"/>
              <a:ea typeface="华文细黑" panose="02010600040101010101" pitchFamily="2" charset="-122"/>
            </a:endParaRPr>
          </a:p>
        </p:txBody>
      </p:sp>
      <p:sp>
        <p:nvSpPr>
          <p:cNvPr id="57" name="î$ḷiďê"/>
          <p:cNvSpPr/>
          <p:nvPr/>
        </p:nvSpPr>
        <p:spPr bwMode="auto">
          <a:xfrm>
            <a:off x="3867150" y="1243013"/>
            <a:ext cx="1058863" cy="1377950"/>
          </a:xfrm>
          <a:custGeom>
            <a:avLst/>
            <a:gdLst>
              <a:gd name="T0" fmla="*/ 1118 w 1118"/>
              <a:gd name="T1" fmla="*/ 0 h 1453"/>
              <a:gd name="T2" fmla="*/ 0 w 1118"/>
              <a:gd name="T3" fmla="*/ 1453 h 1453"/>
              <a:gd name="T4" fmla="*/ 1118 w 1118"/>
              <a:gd name="T5" fmla="*/ 633 h 1453"/>
              <a:gd name="T6" fmla="*/ 1118 w 1118"/>
              <a:gd name="T7" fmla="*/ 0 h 1453"/>
            </a:gdLst>
            <a:ahLst/>
            <a:cxnLst>
              <a:cxn ang="0">
                <a:pos x="T0" y="T1"/>
              </a:cxn>
              <a:cxn ang="0">
                <a:pos x="T2" y="T3"/>
              </a:cxn>
              <a:cxn ang="0">
                <a:pos x="T4" y="T5"/>
              </a:cxn>
              <a:cxn ang="0">
                <a:pos x="T6" y="T7"/>
              </a:cxn>
            </a:cxnLst>
            <a:rect l="0" t="0" r="r" b="b"/>
            <a:pathLst>
              <a:path w="1118" h="1453">
                <a:moveTo>
                  <a:pt x="1118" y="0"/>
                </a:moveTo>
                <a:lnTo>
                  <a:pt x="0" y="1453"/>
                </a:lnTo>
                <a:lnTo>
                  <a:pt x="1118" y="633"/>
                </a:lnTo>
                <a:lnTo>
                  <a:pt x="1118" y="0"/>
                </a:lnTo>
                <a:close/>
              </a:path>
            </a:pathLst>
          </a:custGeom>
          <a:solidFill>
            <a:schemeClr val="accent6">
              <a:lumMod val="50000"/>
            </a:schemeClr>
          </a:solidFill>
          <a:ln>
            <a:noFill/>
          </a:ln>
        </p:spPr>
        <p:txBody>
          <a:bodyPr anchor="ctr"/>
          <a:lstStyle/>
          <a:p>
            <a:pPr algn="ctr">
              <a:defRPr/>
            </a:pPr>
            <a:endParaRPr sz="100">
              <a:latin typeface="Arial" panose="020B0604020202020204" pitchFamily="34" charset="0"/>
              <a:ea typeface="华文细黑" panose="02010600040101010101" pitchFamily="2" charset="-122"/>
            </a:endParaRPr>
          </a:p>
        </p:txBody>
      </p:sp>
      <p:sp>
        <p:nvSpPr>
          <p:cNvPr id="58" name="íš1iḍe"/>
          <p:cNvSpPr/>
          <p:nvPr/>
        </p:nvSpPr>
        <p:spPr bwMode="auto">
          <a:xfrm>
            <a:off x="4926013" y="1931988"/>
            <a:ext cx="793750" cy="600075"/>
          </a:xfrm>
          <a:custGeom>
            <a:avLst/>
            <a:gdLst>
              <a:gd name="T0" fmla="*/ 0 w 1745"/>
              <a:gd name="T1" fmla="*/ 1319 h 1319"/>
              <a:gd name="T2" fmla="*/ 1498 w 1745"/>
              <a:gd name="T3" fmla="*/ 1319 h 1319"/>
              <a:gd name="T4" fmla="*/ 1745 w 1745"/>
              <a:gd name="T5" fmla="*/ 1071 h 1319"/>
              <a:gd name="T6" fmla="*/ 1745 w 1745"/>
              <a:gd name="T7" fmla="*/ 247 h 1319"/>
              <a:gd name="T8" fmla="*/ 1498 w 1745"/>
              <a:gd name="T9" fmla="*/ 0 h 1319"/>
              <a:gd name="T10" fmla="*/ 0 w 1745"/>
              <a:gd name="T11" fmla="*/ 0 h 1319"/>
              <a:gd name="T12" fmla="*/ 0 w 1745"/>
              <a:gd name="T13" fmla="*/ 1319 h 1319"/>
            </a:gdLst>
            <a:ahLst/>
            <a:cxnLst>
              <a:cxn ang="0">
                <a:pos x="T0" y="T1"/>
              </a:cxn>
              <a:cxn ang="0">
                <a:pos x="T2" y="T3"/>
              </a:cxn>
              <a:cxn ang="0">
                <a:pos x="T4" y="T5"/>
              </a:cxn>
              <a:cxn ang="0">
                <a:pos x="T6" y="T7"/>
              </a:cxn>
              <a:cxn ang="0">
                <a:pos x="T8" y="T9"/>
              </a:cxn>
              <a:cxn ang="0">
                <a:pos x="T10" y="T11"/>
              </a:cxn>
              <a:cxn ang="0">
                <a:pos x="T12" y="T13"/>
              </a:cxn>
            </a:cxnLst>
            <a:rect l="0" t="0" r="r" b="b"/>
            <a:pathLst>
              <a:path w="1745" h="1319">
                <a:moveTo>
                  <a:pt x="0" y="1319"/>
                </a:moveTo>
                <a:lnTo>
                  <a:pt x="1498" y="1319"/>
                </a:lnTo>
                <a:cubicBezTo>
                  <a:pt x="1634" y="1319"/>
                  <a:pt x="1745" y="1208"/>
                  <a:pt x="1745" y="1071"/>
                </a:cubicBezTo>
                <a:lnTo>
                  <a:pt x="1745" y="247"/>
                </a:lnTo>
                <a:cubicBezTo>
                  <a:pt x="1745" y="110"/>
                  <a:pt x="1634" y="0"/>
                  <a:pt x="1498" y="0"/>
                </a:cubicBezTo>
                <a:lnTo>
                  <a:pt x="0" y="0"/>
                </a:lnTo>
                <a:lnTo>
                  <a:pt x="0" y="1319"/>
                </a:lnTo>
              </a:path>
            </a:pathLst>
          </a:custGeom>
          <a:solidFill>
            <a:schemeClr val="accent3"/>
          </a:solidFill>
          <a:ln>
            <a:noFill/>
          </a:ln>
        </p:spPr>
        <p:txBody>
          <a:bodyPr wrap="none" anchor="ctr">
            <a:normAutofit/>
          </a:bodyPr>
          <a:lstStyle/>
          <a:p>
            <a:pPr algn="ctr">
              <a:defRPr/>
            </a:pPr>
            <a:r>
              <a:rPr lang="zh-CN" altLang="en-US" sz="1200" dirty="0">
                <a:solidFill>
                  <a:schemeClr val="bg1"/>
                </a:solidFill>
                <a:latin typeface="Arial" panose="020B0604020202020204" pitchFamily="34" charset="0"/>
                <a:ea typeface="华文细黑" panose="02010600040101010101" pitchFamily="2" charset="-122"/>
              </a:rPr>
              <a:t>二</a:t>
            </a:r>
            <a:endParaRPr lang="zh-CN" altLang="en-US" sz="1200" dirty="0">
              <a:solidFill>
                <a:schemeClr val="bg1"/>
              </a:solidFill>
              <a:latin typeface="Arial" panose="020B0604020202020204" pitchFamily="34" charset="0"/>
              <a:ea typeface="华文细黑" panose="02010600040101010101" pitchFamily="2" charset="-122"/>
            </a:endParaRPr>
          </a:p>
        </p:txBody>
      </p:sp>
      <p:sp>
        <p:nvSpPr>
          <p:cNvPr id="59" name="îṡľïḓè"/>
          <p:cNvSpPr/>
          <p:nvPr/>
        </p:nvSpPr>
        <p:spPr bwMode="auto">
          <a:xfrm>
            <a:off x="3867150" y="1931988"/>
            <a:ext cx="1058863" cy="688975"/>
          </a:xfrm>
          <a:custGeom>
            <a:avLst/>
            <a:gdLst>
              <a:gd name="T0" fmla="*/ 1118 w 1118"/>
              <a:gd name="T1" fmla="*/ 0 h 726"/>
              <a:gd name="T2" fmla="*/ 0 w 1118"/>
              <a:gd name="T3" fmla="*/ 726 h 726"/>
              <a:gd name="T4" fmla="*/ 1118 w 1118"/>
              <a:gd name="T5" fmla="*/ 633 h 726"/>
              <a:gd name="T6" fmla="*/ 1118 w 1118"/>
              <a:gd name="T7" fmla="*/ 0 h 726"/>
            </a:gdLst>
            <a:ahLst/>
            <a:cxnLst>
              <a:cxn ang="0">
                <a:pos x="T0" y="T1"/>
              </a:cxn>
              <a:cxn ang="0">
                <a:pos x="T2" y="T3"/>
              </a:cxn>
              <a:cxn ang="0">
                <a:pos x="T4" y="T5"/>
              </a:cxn>
              <a:cxn ang="0">
                <a:pos x="T6" y="T7"/>
              </a:cxn>
            </a:cxnLst>
            <a:rect l="0" t="0" r="r" b="b"/>
            <a:pathLst>
              <a:path w="1118" h="726">
                <a:moveTo>
                  <a:pt x="1118" y="0"/>
                </a:moveTo>
                <a:lnTo>
                  <a:pt x="0" y="726"/>
                </a:lnTo>
                <a:lnTo>
                  <a:pt x="1118" y="633"/>
                </a:lnTo>
                <a:lnTo>
                  <a:pt x="1118" y="0"/>
                </a:lnTo>
                <a:close/>
              </a:path>
            </a:pathLst>
          </a:custGeom>
          <a:solidFill>
            <a:schemeClr val="accent3">
              <a:lumMod val="75000"/>
            </a:schemeClr>
          </a:solidFill>
          <a:ln>
            <a:noFill/>
          </a:ln>
        </p:spPr>
        <p:txBody>
          <a:bodyPr anchor="ctr"/>
          <a:lstStyle/>
          <a:p>
            <a:pPr algn="ctr">
              <a:defRPr/>
            </a:pPr>
            <a:endParaRPr sz="100">
              <a:latin typeface="Arial" panose="020B0604020202020204" pitchFamily="34" charset="0"/>
              <a:ea typeface="华文细黑" panose="02010600040101010101" pitchFamily="2" charset="-122"/>
            </a:endParaRPr>
          </a:p>
        </p:txBody>
      </p:sp>
      <p:sp>
        <p:nvSpPr>
          <p:cNvPr id="60" name="íṩḻíḍé"/>
          <p:cNvSpPr/>
          <p:nvPr/>
        </p:nvSpPr>
        <p:spPr bwMode="auto">
          <a:xfrm>
            <a:off x="4926013" y="2620963"/>
            <a:ext cx="793750" cy="600075"/>
          </a:xfrm>
          <a:custGeom>
            <a:avLst/>
            <a:gdLst>
              <a:gd name="T0" fmla="*/ 0 w 1745"/>
              <a:gd name="T1" fmla="*/ 1319 h 1319"/>
              <a:gd name="T2" fmla="*/ 1498 w 1745"/>
              <a:gd name="T3" fmla="*/ 1319 h 1319"/>
              <a:gd name="T4" fmla="*/ 1745 w 1745"/>
              <a:gd name="T5" fmla="*/ 1071 h 1319"/>
              <a:gd name="T6" fmla="*/ 1745 w 1745"/>
              <a:gd name="T7" fmla="*/ 247 h 1319"/>
              <a:gd name="T8" fmla="*/ 1498 w 1745"/>
              <a:gd name="T9" fmla="*/ 0 h 1319"/>
              <a:gd name="T10" fmla="*/ 0 w 1745"/>
              <a:gd name="T11" fmla="*/ 0 h 1319"/>
              <a:gd name="T12" fmla="*/ 0 w 1745"/>
              <a:gd name="T13" fmla="*/ 1319 h 1319"/>
            </a:gdLst>
            <a:ahLst/>
            <a:cxnLst>
              <a:cxn ang="0">
                <a:pos x="T0" y="T1"/>
              </a:cxn>
              <a:cxn ang="0">
                <a:pos x="T2" y="T3"/>
              </a:cxn>
              <a:cxn ang="0">
                <a:pos x="T4" y="T5"/>
              </a:cxn>
              <a:cxn ang="0">
                <a:pos x="T6" y="T7"/>
              </a:cxn>
              <a:cxn ang="0">
                <a:pos x="T8" y="T9"/>
              </a:cxn>
              <a:cxn ang="0">
                <a:pos x="T10" y="T11"/>
              </a:cxn>
              <a:cxn ang="0">
                <a:pos x="T12" y="T13"/>
              </a:cxn>
            </a:cxnLst>
            <a:rect l="0" t="0" r="r" b="b"/>
            <a:pathLst>
              <a:path w="1745" h="1319">
                <a:moveTo>
                  <a:pt x="0" y="1319"/>
                </a:moveTo>
                <a:lnTo>
                  <a:pt x="1498" y="1319"/>
                </a:lnTo>
                <a:cubicBezTo>
                  <a:pt x="1634" y="1319"/>
                  <a:pt x="1745" y="1208"/>
                  <a:pt x="1745" y="1071"/>
                </a:cubicBezTo>
                <a:lnTo>
                  <a:pt x="1745" y="247"/>
                </a:lnTo>
                <a:cubicBezTo>
                  <a:pt x="1745" y="111"/>
                  <a:pt x="1634" y="0"/>
                  <a:pt x="1498" y="0"/>
                </a:cubicBezTo>
                <a:lnTo>
                  <a:pt x="0" y="0"/>
                </a:lnTo>
                <a:lnTo>
                  <a:pt x="0" y="1319"/>
                </a:lnTo>
              </a:path>
            </a:pathLst>
          </a:custGeom>
          <a:solidFill>
            <a:schemeClr val="accent6">
              <a:lumMod val="75000"/>
            </a:schemeClr>
          </a:solidFill>
          <a:ln>
            <a:noFill/>
          </a:ln>
        </p:spPr>
        <p:txBody>
          <a:bodyPr wrap="none" anchor="ctr">
            <a:normAutofit/>
          </a:bodyPr>
          <a:lstStyle/>
          <a:p>
            <a:pPr algn="ctr">
              <a:defRPr/>
            </a:pPr>
            <a:r>
              <a:rPr lang="zh-CN" altLang="en-US" sz="1200" dirty="0">
                <a:solidFill>
                  <a:schemeClr val="bg1"/>
                </a:solidFill>
                <a:latin typeface="Arial" panose="020B0604020202020204" pitchFamily="34" charset="0"/>
                <a:ea typeface="华文细黑" panose="02010600040101010101" pitchFamily="2" charset="-122"/>
              </a:rPr>
              <a:t>三</a:t>
            </a:r>
            <a:endParaRPr lang="zh-CN" altLang="en-US" sz="1200" dirty="0">
              <a:solidFill>
                <a:schemeClr val="bg1"/>
              </a:solidFill>
              <a:latin typeface="Arial" panose="020B0604020202020204" pitchFamily="34" charset="0"/>
              <a:ea typeface="华文细黑" panose="02010600040101010101" pitchFamily="2" charset="-122"/>
            </a:endParaRPr>
          </a:p>
        </p:txBody>
      </p:sp>
      <p:sp>
        <p:nvSpPr>
          <p:cNvPr id="61" name="îşļiḍé"/>
          <p:cNvSpPr/>
          <p:nvPr/>
        </p:nvSpPr>
        <p:spPr bwMode="auto">
          <a:xfrm>
            <a:off x="3867150" y="2620963"/>
            <a:ext cx="1058863" cy="600075"/>
          </a:xfrm>
          <a:custGeom>
            <a:avLst/>
            <a:gdLst>
              <a:gd name="T0" fmla="*/ 1118 w 1118"/>
              <a:gd name="T1" fmla="*/ 0 h 633"/>
              <a:gd name="T2" fmla="*/ 0 w 1118"/>
              <a:gd name="T3" fmla="*/ 0 h 633"/>
              <a:gd name="T4" fmla="*/ 1118 w 1118"/>
              <a:gd name="T5" fmla="*/ 633 h 633"/>
              <a:gd name="T6" fmla="*/ 1118 w 1118"/>
              <a:gd name="T7" fmla="*/ 0 h 633"/>
            </a:gdLst>
            <a:ahLst/>
            <a:cxnLst>
              <a:cxn ang="0">
                <a:pos x="T0" y="T1"/>
              </a:cxn>
              <a:cxn ang="0">
                <a:pos x="T2" y="T3"/>
              </a:cxn>
              <a:cxn ang="0">
                <a:pos x="T4" y="T5"/>
              </a:cxn>
              <a:cxn ang="0">
                <a:pos x="T6" y="T7"/>
              </a:cxn>
            </a:cxnLst>
            <a:rect l="0" t="0" r="r" b="b"/>
            <a:pathLst>
              <a:path w="1118" h="633">
                <a:moveTo>
                  <a:pt x="1118" y="0"/>
                </a:moveTo>
                <a:lnTo>
                  <a:pt x="0" y="0"/>
                </a:lnTo>
                <a:lnTo>
                  <a:pt x="1118" y="633"/>
                </a:lnTo>
                <a:lnTo>
                  <a:pt x="1118" y="0"/>
                </a:lnTo>
                <a:close/>
              </a:path>
            </a:pathLst>
          </a:custGeom>
          <a:solidFill>
            <a:schemeClr val="accent6">
              <a:lumMod val="50000"/>
            </a:schemeClr>
          </a:solidFill>
          <a:ln>
            <a:noFill/>
          </a:ln>
        </p:spPr>
        <p:txBody>
          <a:bodyPr anchor="ctr"/>
          <a:lstStyle/>
          <a:p>
            <a:pPr algn="ctr">
              <a:defRPr/>
            </a:pPr>
            <a:endParaRPr sz="100">
              <a:latin typeface="Arial" panose="020B0604020202020204" pitchFamily="34" charset="0"/>
              <a:ea typeface="华文细黑" panose="02010600040101010101" pitchFamily="2" charset="-122"/>
            </a:endParaRPr>
          </a:p>
        </p:txBody>
      </p:sp>
      <p:sp>
        <p:nvSpPr>
          <p:cNvPr id="62" name="ïŝlíďè"/>
          <p:cNvSpPr/>
          <p:nvPr/>
        </p:nvSpPr>
        <p:spPr bwMode="auto">
          <a:xfrm>
            <a:off x="4926013" y="3309938"/>
            <a:ext cx="793750" cy="600075"/>
          </a:xfrm>
          <a:custGeom>
            <a:avLst/>
            <a:gdLst>
              <a:gd name="T0" fmla="*/ 0 w 1745"/>
              <a:gd name="T1" fmla="*/ 1319 h 1319"/>
              <a:gd name="T2" fmla="*/ 1498 w 1745"/>
              <a:gd name="T3" fmla="*/ 1319 h 1319"/>
              <a:gd name="T4" fmla="*/ 1745 w 1745"/>
              <a:gd name="T5" fmla="*/ 1071 h 1319"/>
              <a:gd name="T6" fmla="*/ 1745 w 1745"/>
              <a:gd name="T7" fmla="*/ 248 h 1319"/>
              <a:gd name="T8" fmla="*/ 1498 w 1745"/>
              <a:gd name="T9" fmla="*/ 0 h 1319"/>
              <a:gd name="T10" fmla="*/ 0 w 1745"/>
              <a:gd name="T11" fmla="*/ 0 h 1319"/>
              <a:gd name="T12" fmla="*/ 0 w 1745"/>
              <a:gd name="T13" fmla="*/ 1319 h 1319"/>
            </a:gdLst>
            <a:ahLst/>
            <a:cxnLst>
              <a:cxn ang="0">
                <a:pos x="T0" y="T1"/>
              </a:cxn>
              <a:cxn ang="0">
                <a:pos x="T2" y="T3"/>
              </a:cxn>
              <a:cxn ang="0">
                <a:pos x="T4" y="T5"/>
              </a:cxn>
              <a:cxn ang="0">
                <a:pos x="T6" y="T7"/>
              </a:cxn>
              <a:cxn ang="0">
                <a:pos x="T8" y="T9"/>
              </a:cxn>
              <a:cxn ang="0">
                <a:pos x="T10" y="T11"/>
              </a:cxn>
              <a:cxn ang="0">
                <a:pos x="T12" y="T13"/>
              </a:cxn>
            </a:cxnLst>
            <a:rect l="0" t="0" r="r" b="b"/>
            <a:pathLst>
              <a:path w="1745" h="1319">
                <a:moveTo>
                  <a:pt x="0" y="1319"/>
                </a:moveTo>
                <a:lnTo>
                  <a:pt x="1498" y="1319"/>
                </a:lnTo>
                <a:cubicBezTo>
                  <a:pt x="1634" y="1319"/>
                  <a:pt x="1745" y="1208"/>
                  <a:pt x="1745" y="1071"/>
                </a:cubicBezTo>
                <a:lnTo>
                  <a:pt x="1745" y="248"/>
                </a:lnTo>
                <a:cubicBezTo>
                  <a:pt x="1745" y="111"/>
                  <a:pt x="1634" y="0"/>
                  <a:pt x="1498" y="0"/>
                </a:cubicBezTo>
                <a:lnTo>
                  <a:pt x="0" y="0"/>
                </a:lnTo>
                <a:lnTo>
                  <a:pt x="0" y="1319"/>
                </a:lnTo>
              </a:path>
            </a:pathLst>
          </a:custGeom>
          <a:solidFill>
            <a:schemeClr val="accent3"/>
          </a:solidFill>
          <a:ln>
            <a:noFill/>
          </a:ln>
        </p:spPr>
        <p:txBody>
          <a:bodyPr wrap="none" anchor="ctr">
            <a:normAutofit/>
          </a:bodyPr>
          <a:lstStyle/>
          <a:p>
            <a:pPr algn="ctr">
              <a:defRPr/>
            </a:pPr>
            <a:r>
              <a:rPr lang="zh-CN" altLang="en-US" sz="1200" dirty="0">
                <a:solidFill>
                  <a:schemeClr val="bg1"/>
                </a:solidFill>
                <a:latin typeface="Arial" panose="020B0604020202020204" pitchFamily="34" charset="0"/>
                <a:ea typeface="华文细黑" panose="02010600040101010101" pitchFamily="2" charset="-122"/>
              </a:rPr>
              <a:t>四</a:t>
            </a:r>
            <a:endParaRPr lang="zh-CN" altLang="en-US" sz="1200" dirty="0">
              <a:solidFill>
                <a:schemeClr val="bg1"/>
              </a:solidFill>
              <a:latin typeface="Arial" panose="020B0604020202020204" pitchFamily="34" charset="0"/>
              <a:ea typeface="华文细黑" panose="02010600040101010101" pitchFamily="2" charset="-122"/>
            </a:endParaRPr>
          </a:p>
        </p:txBody>
      </p:sp>
      <p:sp>
        <p:nvSpPr>
          <p:cNvPr id="63" name="iṣḻîḍe"/>
          <p:cNvSpPr/>
          <p:nvPr/>
        </p:nvSpPr>
        <p:spPr bwMode="auto">
          <a:xfrm>
            <a:off x="3867150" y="2620963"/>
            <a:ext cx="1058863" cy="1289050"/>
          </a:xfrm>
          <a:custGeom>
            <a:avLst/>
            <a:gdLst>
              <a:gd name="T0" fmla="*/ 1118 w 1118"/>
              <a:gd name="T1" fmla="*/ 727 h 1360"/>
              <a:gd name="T2" fmla="*/ 0 w 1118"/>
              <a:gd name="T3" fmla="*/ 0 h 1360"/>
              <a:gd name="T4" fmla="*/ 1118 w 1118"/>
              <a:gd name="T5" fmla="*/ 1360 h 1360"/>
              <a:gd name="T6" fmla="*/ 1118 w 1118"/>
              <a:gd name="T7" fmla="*/ 727 h 1360"/>
            </a:gdLst>
            <a:ahLst/>
            <a:cxnLst>
              <a:cxn ang="0">
                <a:pos x="T0" y="T1"/>
              </a:cxn>
              <a:cxn ang="0">
                <a:pos x="T2" y="T3"/>
              </a:cxn>
              <a:cxn ang="0">
                <a:pos x="T4" y="T5"/>
              </a:cxn>
              <a:cxn ang="0">
                <a:pos x="T6" y="T7"/>
              </a:cxn>
            </a:cxnLst>
            <a:rect l="0" t="0" r="r" b="b"/>
            <a:pathLst>
              <a:path w="1118" h="1360">
                <a:moveTo>
                  <a:pt x="1118" y="727"/>
                </a:moveTo>
                <a:lnTo>
                  <a:pt x="0" y="0"/>
                </a:lnTo>
                <a:lnTo>
                  <a:pt x="1118" y="1360"/>
                </a:lnTo>
                <a:lnTo>
                  <a:pt x="1118" y="727"/>
                </a:lnTo>
                <a:close/>
              </a:path>
            </a:pathLst>
          </a:custGeom>
          <a:solidFill>
            <a:schemeClr val="accent3">
              <a:lumMod val="75000"/>
            </a:schemeClr>
          </a:solidFill>
          <a:ln>
            <a:noFill/>
          </a:ln>
        </p:spPr>
        <p:txBody>
          <a:bodyPr anchor="ctr"/>
          <a:lstStyle/>
          <a:p>
            <a:pPr algn="ctr">
              <a:defRPr/>
            </a:pPr>
            <a:endParaRPr sz="100">
              <a:latin typeface="Arial" panose="020B0604020202020204" pitchFamily="34" charset="0"/>
              <a:ea typeface="华文细黑" panose="02010600040101010101" pitchFamily="2" charset="-122"/>
            </a:endParaRPr>
          </a:p>
        </p:txBody>
      </p:sp>
      <p:sp>
        <p:nvSpPr>
          <p:cNvPr id="67" name="iṩļîḍé"/>
          <p:cNvSpPr/>
          <p:nvPr/>
        </p:nvSpPr>
        <p:spPr bwMode="auto">
          <a:xfrm>
            <a:off x="5781675" y="3233738"/>
            <a:ext cx="3113088" cy="611187"/>
          </a:xfrm>
          <a:prstGeom prst="rect">
            <a:avLst/>
          </a:prstGeom>
          <a:noFill/>
          <a:ln>
            <a:noFill/>
          </a:ln>
        </p:spPr>
        <p:txBody>
          <a:bodyPr lIns="67500" tIns="35100" rIns="67500" bIns="3510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50000"/>
              </a:lnSpc>
              <a:buFont typeface="Arial" panose="020B0604020202020204" pitchFamily="34" charset="0"/>
              <a:buChar char="•"/>
              <a:defRPr/>
            </a:pPr>
            <a:r>
              <a:rPr lang="zh-CN" altLang="en-US" sz="1050" dirty="0">
                <a:solidFill>
                  <a:schemeClr val="accent6">
                    <a:lumMod val="50000"/>
                  </a:schemeClr>
                </a:solidFill>
                <a:latin typeface="Times New Roman" panose="02020603050405020304" pitchFamily="18" charset="0"/>
                <a:ea typeface="微软雅黑" panose="020B0503020204020204" charset="-122"/>
              </a:rPr>
              <a:t>突出了一定历史条件下的保护</a:t>
            </a:r>
            <a:r>
              <a:rPr lang="en-US" altLang="zh-CN" sz="1050" dirty="0">
                <a:solidFill>
                  <a:schemeClr val="accent6">
                    <a:lumMod val="50000"/>
                  </a:schemeClr>
                </a:solidFill>
                <a:latin typeface="Times New Roman" panose="02020603050405020304" pitchFamily="18" charset="0"/>
                <a:ea typeface="微软雅黑" panose="020B0503020204020204" charset="-122"/>
              </a:rPr>
              <a:t>.</a:t>
            </a:r>
            <a:endParaRPr lang="en-US" altLang="zh-CN" sz="1050" dirty="0">
              <a:solidFill>
                <a:schemeClr val="accent6">
                  <a:lumMod val="50000"/>
                </a:schemeClr>
              </a:solidFill>
              <a:latin typeface="Times New Roman" panose="02020603050405020304" pitchFamily="18" charset="0"/>
              <a:ea typeface="微软雅黑" panose="020B0503020204020204" charset="-122"/>
            </a:endParaRPr>
          </a:p>
        </p:txBody>
      </p:sp>
      <p:grpSp>
        <p:nvGrpSpPr>
          <p:cNvPr id="10" name="组合 9"/>
          <p:cNvGrpSpPr/>
          <p:nvPr/>
        </p:nvGrpSpPr>
        <p:grpSpPr bwMode="auto">
          <a:xfrm>
            <a:off x="5781675" y="1233488"/>
            <a:ext cx="3113088" cy="666750"/>
            <a:chOff x="7708158" y="1644587"/>
            <a:chExt cx="4151050" cy="889144"/>
          </a:xfrm>
        </p:grpSpPr>
        <p:sp>
          <p:nvSpPr>
            <p:cNvPr id="64" name="îṥlîḑè"/>
            <p:cNvSpPr/>
            <p:nvPr/>
          </p:nvSpPr>
          <p:spPr bwMode="auto">
            <a:xfrm>
              <a:off x="7708158" y="1644587"/>
              <a:ext cx="4151050" cy="812932"/>
            </a:xfrm>
            <a:prstGeom prst="rect">
              <a:avLst/>
            </a:prstGeom>
            <a:noFill/>
            <a:ln>
              <a:noFill/>
            </a:ln>
          </p:spPr>
          <p:txBody>
            <a:bodyPr lIns="67500" tIns="35100" rIns="67500" bIns="3510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50000"/>
                </a:lnSpc>
                <a:buFont typeface="Arial" panose="020B0604020202020204" pitchFamily="34" charset="0"/>
                <a:buChar char="•"/>
                <a:defRPr/>
              </a:pPr>
              <a:r>
                <a:rPr lang="zh-CN" altLang="en-US" sz="1050" dirty="0">
                  <a:solidFill>
                    <a:schemeClr val="accent6">
                      <a:lumMod val="50000"/>
                    </a:schemeClr>
                  </a:solidFill>
                  <a:latin typeface="Times New Roman" panose="02020603050405020304" pitchFamily="18" charset="0"/>
                  <a:ea typeface="微软雅黑" panose="020B0503020204020204" charset="-122"/>
                </a:rPr>
                <a:t>保护劳动者的生命安全和职业健康是安全生产最根本、最深刻的内涵，是安全生产本质的核心</a:t>
              </a:r>
              <a:r>
                <a:rPr lang="en-US" altLang="zh-CN" sz="1050" dirty="0">
                  <a:solidFill>
                    <a:schemeClr val="accent6">
                      <a:lumMod val="50000"/>
                    </a:schemeClr>
                  </a:solidFill>
                  <a:latin typeface="Times New Roman" panose="02020603050405020304" pitchFamily="18" charset="0"/>
                  <a:ea typeface="微软雅黑" panose="020B0503020204020204" charset="-122"/>
                </a:rPr>
                <a:t>.</a:t>
              </a:r>
              <a:endParaRPr lang="zh-CN" altLang="en-US" sz="1050" dirty="0">
                <a:solidFill>
                  <a:schemeClr val="accent6">
                    <a:lumMod val="50000"/>
                  </a:schemeClr>
                </a:solidFill>
                <a:latin typeface="Times New Roman" panose="02020603050405020304" pitchFamily="18" charset="0"/>
                <a:ea typeface="微软雅黑" panose="020B0503020204020204" charset="-122"/>
              </a:endParaRPr>
            </a:p>
          </p:txBody>
        </p:sp>
        <p:cxnSp>
          <p:nvCxnSpPr>
            <p:cNvPr id="68" name="直接连接符 67"/>
            <p:cNvCxnSpPr/>
            <p:nvPr/>
          </p:nvCxnSpPr>
          <p:spPr>
            <a:xfrm>
              <a:off x="7843633" y="2533731"/>
              <a:ext cx="3308563"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bwMode="auto">
          <a:xfrm>
            <a:off x="5781675" y="1900238"/>
            <a:ext cx="3113088" cy="665162"/>
            <a:chOff x="7708158" y="2533731"/>
            <a:chExt cx="4151050" cy="885825"/>
          </a:xfrm>
        </p:grpSpPr>
        <p:sp>
          <p:nvSpPr>
            <p:cNvPr id="65" name="ïsļïḍe"/>
            <p:cNvSpPr/>
            <p:nvPr/>
          </p:nvSpPr>
          <p:spPr bwMode="auto">
            <a:xfrm>
              <a:off x="7708158" y="2533731"/>
              <a:ext cx="4151050" cy="813944"/>
            </a:xfrm>
            <a:prstGeom prst="rect">
              <a:avLst/>
            </a:prstGeom>
            <a:noFill/>
            <a:ln>
              <a:noFill/>
            </a:ln>
          </p:spPr>
          <p:txBody>
            <a:bodyPr lIns="67500" tIns="35100" rIns="67500" bIns="3510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50000"/>
                </a:lnSpc>
                <a:buFont typeface="Arial" panose="020B0604020202020204" pitchFamily="34" charset="0"/>
                <a:buChar char="•"/>
                <a:defRPr/>
              </a:pPr>
              <a:r>
                <a:rPr lang="zh-CN" altLang="en-US" sz="1050" dirty="0">
                  <a:solidFill>
                    <a:schemeClr val="accent6">
                      <a:lumMod val="50000"/>
                    </a:schemeClr>
                  </a:solidFill>
                  <a:latin typeface="Times New Roman" panose="02020603050405020304" pitchFamily="18" charset="0"/>
                  <a:ea typeface="微软雅黑" panose="020B0503020204020204" charset="-122"/>
                </a:rPr>
                <a:t>突出强调了最大限度的保护</a:t>
              </a:r>
              <a:endParaRPr lang="zh-CN" altLang="en-US" sz="1050" dirty="0">
                <a:solidFill>
                  <a:schemeClr val="accent6">
                    <a:lumMod val="50000"/>
                  </a:schemeClr>
                </a:solidFill>
                <a:latin typeface="Times New Roman" panose="02020603050405020304" pitchFamily="18" charset="0"/>
                <a:ea typeface="微软雅黑" panose="020B0503020204020204" charset="-122"/>
              </a:endParaRPr>
            </a:p>
          </p:txBody>
        </p:sp>
        <p:cxnSp>
          <p:nvCxnSpPr>
            <p:cNvPr id="69" name="直接连接符 68"/>
            <p:cNvCxnSpPr/>
            <p:nvPr/>
          </p:nvCxnSpPr>
          <p:spPr>
            <a:xfrm>
              <a:off x="7843633" y="3419556"/>
              <a:ext cx="3308563"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bwMode="auto">
          <a:xfrm>
            <a:off x="5781675" y="2566988"/>
            <a:ext cx="3113088" cy="661987"/>
            <a:chOff x="7708158" y="3422875"/>
            <a:chExt cx="4151050" cy="882506"/>
          </a:xfrm>
        </p:grpSpPr>
        <p:sp>
          <p:nvSpPr>
            <p:cNvPr id="66" name="ï$ḻíḍê"/>
            <p:cNvSpPr/>
            <p:nvPr/>
          </p:nvSpPr>
          <p:spPr bwMode="auto">
            <a:xfrm>
              <a:off x="7708158" y="3422875"/>
              <a:ext cx="4151050" cy="812668"/>
            </a:xfrm>
            <a:prstGeom prst="rect">
              <a:avLst/>
            </a:prstGeom>
            <a:noFill/>
            <a:ln>
              <a:noFill/>
            </a:ln>
          </p:spPr>
          <p:txBody>
            <a:bodyPr lIns="67500" tIns="35100" rIns="67500" bIns="3510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50000"/>
                </a:lnSpc>
                <a:buFont typeface="Arial" panose="020B0604020202020204" pitchFamily="34" charset="0"/>
                <a:buChar char="•"/>
                <a:defRPr/>
              </a:pPr>
              <a:r>
                <a:rPr lang="zh-CN" altLang="en-US" sz="1050" dirty="0">
                  <a:solidFill>
                    <a:schemeClr val="accent6">
                      <a:lumMod val="50000"/>
                    </a:schemeClr>
                  </a:solidFill>
                  <a:latin typeface="Times New Roman" panose="02020603050405020304" pitchFamily="18" charset="0"/>
                  <a:ea typeface="微软雅黑" panose="020B0503020204020204" charset="-122"/>
                </a:rPr>
                <a:t>突出了在生产过程中的保护</a:t>
              </a:r>
              <a:endParaRPr lang="zh-CN" altLang="en-US" sz="1050" dirty="0">
                <a:solidFill>
                  <a:schemeClr val="accent6">
                    <a:lumMod val="50000"/>
                  </a:schemeClr>
                </a:solidFill>
                <a:latin typeface="Times New Roman" panose="02020603050405020304" pitchFamily="18" charset="0"/>
                <a:ea typeface="微软雅黑" panose="020B0503020204020204" charset="-122"/>
              </a:endParaRPr>
            </a:p>
          </p:txBody>
        </p:sp>
        <p:cxnSp>
          <p:nvCxnSpPr>
            <p:cNvPr id="70" name="直接连接符 69"/>
            <p:cNvCxnSpPr/>
            <p:nvPr/>
          </p:nvCxnSpPr>
          <p:spPr>
            <a:xfrm>
              <a:off x="7843633" y="4305381"/>
              <a:ext cx="3308563"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bwMode="auto">
          <a:xfrm>
            <a:off x="3125788" y="2246313"/>
            <a:ext cx="598487" cy="579437"/>
            <a:chOff x="4698186" y="3135836"/>
            <a:chExt cx="798629" cy="771193"/>
          </a:xfrm>
        </p:grpSpPr>
        <p:sp>
          <p:nvSpPr>
            <p:cNvPr id="86" name="settings_100852"/>
            <p:cNvSpPr>
              <a:spLocks noChangeAspect="1"/>
            </p:cNvSpPr>
            <p:nvPr/>
          </p:nvSpPr>
          <p:spPr bwMode="auto">
            <a:xfrm>
              <a:off x="4791395" y="3135836"/>
              <a:ext cx="607975" cy="610616"/>
            </a:xfrm>
            <a:custGeom>
              <a:avLst/>
              <a:gdLst>
                <a:gd name="connsiteX0" fmla="*/ 202089 w 606246"/>
                <a:gd name="connsiteY0" fmla="*/ 318618 h 606897"/>
                <a:gd name="connsiteX1" fmla="*/ 254652 w 606246"/>
                <a:gd name="connsiteY1" fmla="*/ 371258 h 606897"/>
                <a:gd name="connsiteX2" fmla="*/ 263361 w 606246"/>
                <a:gd name="connsiteY2" fmla="*/ 430576 h 606897"/>
                <a:gd name="connsiteX3" fmla="*/ 104738 w 606246"/>
                <a:gd name="connsiteY3" fmla="*/ 588963 h 606897"/>
                <a:gd name="connsiteX4" fmla="*/ 17962 w 606246"/>
                <a:gd name="connsiteY4" fmla="*/ 588963 h 606897"/>
                <a:gd name="connsiteX5" fmla="*/ 17962 w 606246"/>
                <a:gd name="connsiteY5" fmla="*/ 502471 h 606897"/>
                <a:gd name="connsiteX6" fmla="*/ 52359 w 606246"/>
                <a:gd name="connsiteY6" fmla="*/ 37008 h 606897"/>
                <a:gd name="connsiteX7" fmla="*/ 65227 w 606246"/>
                <a:gd name="connsiteY7" fmla="*/ 40676 h 606897"/>
                <a:gd name="connsiteX8" fmla="*/ 145001 w 606246"/>
                <a:gd name="connsiteY8" fmla="*/ 99371 h 606897"/>
                <a:gd name="connsiteX9" fmla="*/ 147334 w 606246"/>
                <a:gd name="connsiteY9" fmla="*/ 128563 h 606897"/>
                <a:gd name="connsiteX10" fmla="*/ 138159 w 606246"/>
                <a:gd name="connsiteY10" fmla="*/ 137725 h 606897"/>
                <a:gd name="connsiteX11" fmla="*/ 333785 w 606246"/>
                <a:gd name="connsiteY11" fmla="*/ 333065 h 606897"/>
                <a:gd name="connsiteX12" fmla="*/ 344826 w 606246"/>
                <a:gd name="connsiteY12" fmla="*/ 322195 h 606897"/>
                <a:gd name="connsiteX13" fmla="*/ 358511 w 606246"/>
                <a:gd name="connsiteY13" fmla="*/ 316450 h 606897"/>
                <a:gd name="connsiteX14" fmla="*/ 372040 w 606246"/>
                <a:gd name="connsiteY14" fmla="*/ 322195 h 606897"/>
                <a:gd name="connsiteX15" fmla="*/ 552582 w 606246"/>
                <a:gd name="connsiteY15" fmla="*/ 502473 h 606897"/>
                <a:gd name="connsiteX16" fmla="*/ 552582 w 606246"/>
                <a:gd name="connsiteY16" fmla="*/ 588963 h 606897"/>
                <a:gd name="connsiteX17" fmla="*/ 465965 w 606246"/>
                <a:gd name="connsiteY17" fmla="*/ 588963 h 606897"/>
                <a:gd name="connsiteX18" fmla="*/ 285423 w 606246"/>
                <a:gd name="connsiteY18" fmla="*/ 408685 h 606897"/>
                <a:gd name="connsiteX19" fmla="*/ 285423 w 606246"/>
                <a:gd name="connsiteY19" fmla="*/ 381512 h 606897"/>
                <a:gd name="connsiteX20" fmla="*/ 297242 w 606246"/>
                <a:gd name="connsiteY20" fmla="*/ 369710 h 606897"/>
                <a:gd name="connsiteX21" fmla="*/ 101460 w 606246"/>
                <a:gd name="connsiteY21" fmla="*/ 174215 h 606897"/>
                <a:gd name="connsiteX22" fmla="*/ 92285 w 606246"/>
                <a:gd name="connsiteY22" fmla="*/ 183377 h 606897"/>
                <a:gd name="connsiteX23" fmla="*/ 63205 w 606246"/>
                <a:gd name="connsiteY23" fmla="*/ 181203 h 606897"/>
                <a:gd name="connsiteX24" fmla="*/ 4424 w 606246"/>
                <a:gd name="connsiteY24" fmla="*/ 101545 h 606897"/>
                <a:gd name="connsiteX25" fmla="*/ 6290 w 606246"/>
                <a:gd name="connsiteY25" fmla="*/ 76390 h 606897"/>
                <a:gd name="connsiteX26" fmla="*/ 40190 w 606246"/>
                <a:gd name="connsiteY26" fmla="*/ 42539 h 606897"/>
                <a:gd name="connsiteX27" fmla="*/ 52359 w 606246"/>
                <a:gd name="connsiteY27" fmla="*/ 37008 h 606897"/>
                <a:gd name="connsiteX28" fmla="*/ 452033 w 606246"/>
                <a:gd name="connsiteY28" fmla="*/ 354 h 606897"/>
                <a:gd name="connsiteX29" fmla="*/ 485412 w 606246"/>
                <a:gd name="connsiteY29" fmla="*/ 1865 h 606897"/>
                <a:gd name="connsiteX30" fmla="*/ 495831 w 606246"/>
                <a:gd name="connsiteY30" fmla="*/ 10715 h 606897"/>
                <a:gd name="connsiteX31" fmla="*/ 492565 w 606246"/>
                <a:gd name="connsiteY31" fmla="*/ 24068 h 606897"/>
                <a:gd name="connsiteX32" fmla="*/ 462241 w 606246"/>
                <a:gd name="connsiteY32" fmla="*/ 54345 h 606897"/>
                <a:gd name="connsiteX33" fmla="*/ 462241 w 606246"/>
                <a:gd name="connsiteY33" fmla="*/ 143933 h 606897"/>
                <a:gd name="connsiteX34" fmla="*/ 551815 w 606246"/>
                <a:gd name="connsiteY34" fmla="*/ 143933 h 606897"/>
                <a:gd name="connsiteX35" fmla="*/ 582140 w 606246"/>
                <a:gd name="connsiteY35" fmla="*/ 113501 h 606897"/>
                <a:gd name="connsiteX36" fmla="*/ 595514 w 606246"/>
                <a:gd name="connsiteY36" fmla="*/ 110396 h 606897"/>
                <a:gd name="connsiteX37" fmla="*/ 604378 w 606246"/>
                <a:gd name="connsiteY37" fmla="*/ 120643 h 606897"/>
                <a:gd name="connsiteX38" fmla="*/ 564100 w 606246"/>
                <a:gd name="connsiteY38" fmla="*/ 245632 h 606897"/>
                <a:gd name="connsiteX39" fmla="*/ 414499 w 606246"/>
                <a:gd name="connsiteY39" fmla="*/ 279635 h 606897"/>
                <a:gd name="connsiteX40" fmla="*/ 393972 w 606246"/>
                <a:gd name="connsiteY40" fmla="*/ 300130 h 606897"/>
                <a:gd name="connsiteX41" fmla="*/ 358515 w 606246"/>
                <a:gd name="connsiteY41" fmla="*/ 285380 h 606897"/>
                <a:gd name="connsiteX42" fmla="*/ 335500 w 606246"/>
                <a:gd name="connsiteY42" fmla="*/ 290969 h 606897"/>
                <a:gd name="connsiteX43" fmla="*/ 282626 w 606246"/>
                <a:gd name="connsiteY43" fmla="*/ 238179 h 606897"/>
                <a:gd name="connsiteX44" fmla="*/ 327102 w 606246"/>
                <a:gd name="connsiteY44" fmla="*/ 193773 h 606897"/>
                <a:gd name="connsiteX45" fmla="*/ 360381 w 606246"/>
                <a:gd name="connsiteY45" fmla="*/ 42079 h 606897"/>
                <a:gd name="connsiteX46" fmla="*/ 452033 w 606246"/>
                <a:gd name="connsiteY46" fmla="*/ 354 h 60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6246" h="606897">
                  <a:moveTo>
                    <a:pt x="202089" y="318618"/>
                  </a:moveTo>
                  <a:lnTo>
                    <a:pt x="254652" y="371258"/>
                  </a:lnTo>
                  <a:cubicBezTo>
                    <a:pt x="244544" y="390203"/>
                    <a:pt x="247343" y="414427"/>
                    <a:pt x="263361" y="430576"/>
                  </a:cubicBezTo>
                  <a:lnTo>
                    <a:pt x="104738" y="588963"/>
                  </a:lnTo>
                  <a:cubicBezTo>
                    <a:pt x="80789" y="612876"/>
                    <a:pt x="41911" y="612876"/>
                    <a:pt x="17962" y="588963"/>
                  </a:cubicBezTo>
                  <a:cubicBezTo>
                    <a:pt x="-5987" y="565049"/>
                    <a:pt x="-5987" y="526384"/>
                    <a:pt x="17962" y="502471"/>
                  </a:cubicBezTo>
                  <a:close/>
                  <a:moveTo>
                    <a:pt x="52359" y="37008"/>
                  </a:moveTo>
                  <a:cubicBezTo>
                    <a:pt x="56829" y="36678"/>
                    <a:pt x="61417" y="37881"/>
                    <a:pt x="65227" y="40676"/>
                  </a:cubicBezTo>
                  <a:lnTo>
                    <a:pt x="145001" y="99371"/>
                  </a:lnTo>
                  <a:cubicBezTo>
                    <a:pt x="154643" y="106359"/>
                    <a:pt x="155576" y="120178"/>
                    <a:pt x="147334" y="128563"/>
                  </a:cubicBezTo>
                  <a:lnTo>
                    <a:pt x="138159" y="137725"/>
                  </a:lnTo>
                  <a:lnTo>
                    <a:pt x="333785" y="333065"/>
                  </a:lnTo>
                  <a:lnTo>
                    <a:pt x="344826" y="322195"/>
                  </a:lnTo>
                  <a:cubicBezTo>
                    <a:pt x="348558" y="318313"/>
                    <a:pt x="353535" y="316450"/>
                    <a:pt x="358511" y="316450"/>
                  </a:cubicBezTo>
                  <a:cubicBezTo>
                    <a:pt x="363332" y="316450"/>
                    <a:pt x="368308" y="318313"/>
                    <a:pt x="372040" y="322195"/>
                  </a:cubicBezTo>
                  <a:lnTo>
                    <a:pt x="552582" y="502473"/>
                  </a:lnTo>
                  <a:cubicBezTo>
                    <a:pt x="576530" y="526386"/>
                    <a:pt x="576530" y="565050"/>
                    <a:pt x="552582" y="588963"/>
                  </a:cubicBezTo>
                  <a:cubicBezTo>
                    <a:pt x="528634" y="612876"/>
                    <a:pt x="489913" y="612876"/>
                    <a:pt x="465965" y="588963"/>
                  </a:cubicBezTo>
                  <a:lnTo>
                    <a:pt x="285423" y="408685"/>
                  </a:lnTo>
                  <a:cubicBezTo>
                    <a:pt x="277959" y="401077"/>
                    <a:pt x="277959" y="388965"/>
                    <a:pt x="285423" y="381512"/>
                  </a:cubicBezTo>
                  <a:lnTo>
                    <a:pt x="297242" y="369710"/>
                  </a:lnTo>
                  <a:lnTo>
                    <a:pt x="101460" y="174215"/>
                  </a:lnTo>
                  <a:lnTo>
                    <a:pt x="92285" y="183377"/>
                  </a:lnTo>
                  <a:cubicBezTo>
                    <a:pt x="84043" y="191762"/>
                    <a:pt x="70203" y="190675"/>
                    <a:pt x="63205" y="181203"/>
                  </a:cubicBezTo>
                  <a:lnTo>
                    <a:pt x="4424" y="101545"/>
                  </a:lnTo>
                  <a:cubicBezTo>
                    <a:pt x="-1330" y="93781"/>
                    <a:pt x="-552" y="83222"/>
                    <a:pt x="6290" y="76390"/>
                  </a:cubicBezTo>
                  <a:lnTo>
                    <a:pt x="40190" y="42539"/>
                  </a:lnTo>
                  <a:cubicBezTo>
                    <a:pt x="43534" y="39201"/>
                    <a:pt x="47888" y="37338"/>
                    <a:pt x="52359" y="37008"/>
                  </a:cubicBezTo>
                  <a:close/>
                  <a:moveTo>
                    <a:pt x="452033" y="354"/>
                  </a:moveTo>
                  <a:cubicBezTo>
                    <a:pt x="463164" y="-425"/>
                    <a:pt x="474371" y="80"/>
                    <a:pt x="485412" y="1865"/>
                  </a:cubicBezTo>
                  <a:cubicBezTo>
                    <a:pt x="490233" y="2642"/>
                    <a:pt x="494276" y="6057"/>
                    <a:pt x="495831" y="10715"/>
                  </a:cubicBezTo>
                  <a:cubicBezTo>
                    <a:pt x="497386" y="15529"/>
                    <a:pt x="496142" y="20652"/>
                    <a:pt x="492565" y="24068"/>
                  </a:cubicBezTo>
                  <a:lnTo>
                    <a:pt x="462241" y="54345"/>
                  </a:lnTo>
                  <a:cubicBezTo>
                    <a:pt x="437515" y="79187"/>
                    <a:pt x="437515" y="119091"/>
                    <a:pt x="462241" y="143933"/>
                  </a:cubicBezTo>
                  <a:cubicBezTo>
                    <a:pt x="486967" y="168620"/>
                    <a:pt x="527089" y="168620"/>
                    <a:pt x="551815" y="143933"/>
                  </a:cubicBezTo>
                  <a:lnTo>
                    <a:pt x="582140" y="113501"/>
                  </a:lnTo>
                  <a:cubicBezTo>
                    <a:pt x="585716" y="110085"/>
                    <a:pt x="590848" y="108843"/>
                    <a:pt x="595514" y="110396"/>
                  </a:cubicBezTo>
                  <a:cubicBezTo>
                    <a:pt x="600179" y="111793"/>
                    <a:pt x="603600" y="115830"/>
                    <a:pt x="604378" y="120643"/>
                  </a:cubicBezTo>
                  <a:cubicBezTo>
                    <a:pt x="611531" y="164739"/>
                    <a:pt x="598157" y="211629"/>
                    <a:pt x="564100" y="245632"/>
                  </a:cubicBezTo>
                  <a:cubicBezTo>
                    <a:pt x="523668" y="286001"/>
                    <a:pt x="465040" y="297335"/>
                    <a:pt x="414499" y="279635"/>
                  </a:cubicBezTo>
                  <a:lnTo>
                    <a:pt x="393972" y="300130"/>
                  </a:lnTo>
                  <a:cubicBezTo>
                    <a:pt x="384486" y="290659"/>
                    <a:pt x="371889" y="285380"/>
                    <a:pt x="358515" y="285380"/>
                  </a:cubicBezTo>
                  <a:cubicBezTo>
                    <a:pt x="350429" y="285380"/>
                    <a:pt x="342498" y="287243"/>
                    <a:pt x="335500" y="290969"/>
                  </a:cubicBezTo>
                  <a:lnTo>
                    <a:pt x="282626" y="238179"/>
                  </a:lnTo>
                  <a:lnTo>
                    <a:pt x="327102" y="193773"/>
                  </a:lnTo>
                  <a:cubicBezTo>
                    <a:pt x="308130" y="142691"/>
                    <a:pt x="319171" y="83069"/>
                    <a:pt x="360381" y="42079"/>
                  </a:cubicBezTo>
                  <a:cubicBezTo>
                    <a:pt x="385924" y="16577"/>
                    <a:pt x="418640" y="2690"/>
                    <a:pt x="452033" y="354"/>
                  </a:cubicBezTo>
                  <a:close/>
                </a:path>
              </a:pathLst>
            </a:custGeom>
            <a:solidFill>
              <a:schemeClr val="accent6">
                <a:lumMod val="50000"/>
              </a:schemeClr>
            </a:solidFill>
            <a:ln>
              <a:noFill/>
            </a:ln>
          </p:spPr>
        </p:sp>
        <p:sp>
          <p:nvSpPr>
            <p:cNvPr id="7" name="文本框 6"/>
            <p:cNvSpPr txBox="1"/>
            <p:nvPr/>
          </p:nvSpPr>
          <p:spPr>
            <a:xfrm>
              <a:off x="4698186" y="3765468"/>
              <a:ext cx="798629" cy="141561"/>
            </a:xfrm>
            <a:prstGeom prst="rect">
              <a:avLst/>
            </a:prstGeom>
            <a:noFill/>
          </p:spPr>
          <p:txBody>
            <a:bodyPr>
              <a:spAutoFit/>
            </a:bodyPr>
            <a:lstStyle/>
            <a:p>
              <a:pPr algn="ctr">
                <a:defRPr/>
              </a:pPr>
              <a:r>
                <a:rPr lang="zh-CN" altLang="en-US" sz="100" dirty="0">
                  <a:solidFill>
                    <a:schemeClr val="accent6">
                      <a:lumMod val="50000"/>
                    </a:schemeClr>
                  </a:solidFill>
                  <a:latin typeface="微软雅黑" panose="020B0503020204020204" charset="-122"/>
                  <a:ea typeface="微软雅黑" panose="020B0503020204020204" charset="-122"/>
                </a:rPr>
                <a:t>本质</a:t>
              </a:r>
              <a:endParaRPr lang="zh-CN" altLang="en-US" sz="100" dirty="0">
                <a:solidFill>
                  <a:schemeClr val="accent6">
                    <a:lumMod val="50000"/>
                  </a:schemeClr>
                </a:solidFill>
                <a:latin typeface="微软雅黑" panose="020B0503020204020204" charset="-122"/>
                <a:ea typeface="微软雅黑" panose="020B0503020204020204" charset="-122"/>
              </a:endParaRPr>
            </a:p>
          </p:txBody>
        </p:sp>
      </p:grpSp>
      <p:sp>
        <p:nvSpPr>
          <p:cNvPr id="91"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什么是安全生产</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spTree>
  </p:cSld>
  <p:clrMapOvr>
    <a:masterClrMapping/>
  </p:clrMapOvr>
  <p:transition spd="slow" advTm="1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1"/>
                                        </p:tgtEl>
                                        <p:attrNameLst>
                                          <p:attrName>ppt_y</p:attrName>
                                        </p:attrNameLst>
                                      </p:cBhvr>
                                      <p:tavLst>
                                        <p:tav tm="0">
                                          <p:val>
                                            <p:strVal val="#ppt_y"/>
                                          </p:val>
                                        </p:tav>
                                        <p:tav tm="100000">
                                          <p:val>
                                            <p:strVal val="#ppt_y"/>
                                          </p:val>
                                        </p:tav>
                                      </p:tavLst>
                                    </p:anim>
                                    <p:anim calcmode="lin" valueType="num">
                                      <p:cBhvr>
                                        <p:cTn id="9" dur="500" fill="hold"/>
                                        <p:tgtEl>
                                          <p:spTgt spid="9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up)">
                                      <p:cBhvr>
                                        <p:cTn id="16" dur="5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left)">
                                      <p:cBhvr>
                                        <p:cTn id="28" dur="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left)">
                                      <p:cBhvr>
                                        <p:cTn id="33" dur="500"/>
                                        <p:tgtEl>
                                          <p:spTgt spid="5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wipe(left)">
                                      <p:cBhvr>
                                        <p:cTn id="43" dur="500"/>
                                        <p:tgtEl>
                                          <p:spTgt spid="5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wipe(left)">
                                      <p:cBhvr>
                                        <p:cTn id="48" dur="500"/>
                                        <p:tgtEl>
                                          <p:spTgt spid="5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wipe(left)">
                                      <p:cBhvr>
                                        <p:cTn id="58" dur="500"/>
                                        <p:tgtEl>
                                          <p:spTgt spid="6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wipe(left)">
                                      <p:cBhvr>
                                        <p:cTn id="63" dur="500"/>
                                        <p:tgtEl>
                                          <p:spTgt spid="6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left)">
                                      <p:cBhvr>
                                        <p:cTn id="73" dur="500"/>
                                        <p:tgtEl>
                                          <p:spTgt spid="63"/>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62"/>
                                        </p:tgtEl>
                                        <p:attrNameLst>
                                          <p:attrName>style.visibility</p:attrName>
                                        </p:attrNameLst>
                                      </p:cBhvr>
                                      <p:to>
                                        <p:strVal val="visible"/>
                                      </p:to>
                                    </p:set>
                                    <p:animEffect transition="in" filter="wipe(left)">
                                      <p:cBhvr>
                                        <p:cTn id="78" dur="500"/>
                                        <p:tgtEl>
                                          <p:spTgt spid="62"/>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67"/>
                                        </p:tgtEl>
                                        <p:attrNameLst>
                                          <p:attrName>style.visibility</p:attrName>
                                        </p:attrNameLst>
                                      </p:cBhvr>
                                      <p:to>
                                        <p:strVal val="visible"/>
                                      </p:to>
                                    </p:set>
                                    <p:animEffect transition="in" filter="wipe(left)">
                                      <p:cBhvr>
                                        <p:cTn id="8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58" grpId="0" bldLvl="0" animBg="1"/>
      <p:bldP spid="60" grpId="0" bldLvl="0" animBg="1"/>
      <p:bldP spid="62" grpId="0" bldLvl="0" animBg="1"/>
      <p:bldP spid="67" grpId="0"/>
      <p:bldP spid="9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安全意识提升</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sp>
        <p:nvSpPr>
          <p:cNvPr id="34818" name="TextBox 1"/>
          <p:cNvSpPr>
            <a:spLocks noChangeArrowheads="1"/>
          </p:cNvSpPr>
          <p:nvPr/>
        </p:nvSpPr>
        <p:spPr bwMode="auto">
          <a:xfrm>
            <a:off x="612775" y="819150"/>
            <a:ext cx="2482850" cy="368300"/>
          </a:xfrm>
          <a:prstGeom prst="rect">
            <a:avLst/>
          </a:prstGeom>
          <a:noFill/>
          <a:ln w="9525">
            <a:noFill/>
            <a:miter lim="800000"/>
          </a:ln>
        </p:spPr>
        <p:txBody>
          <a:bodyPr>
            <a:spAutoFit/>
          </a:bodyPr>
          <a:lstStyle/>
          <a:p>
            <a:pPr algn="ctr"/>
            <a:r>
              <a:rPr lang="zh-CN" altLang="en-US">
                <a:solidFill>
                  <a:srgbClr val="595959"/>
                </a:solidFill>
                <a:latin typeface="Times New Roman" panose="02020603050405020304" pitchFamily="18" charset="0"/>
                <a:ea typeface="微软雅黑" panose="020B0503020204020204" charset="-122"/>
                <a:sym typeface="微软雅黑" panose="020B0503020204020204" charset="-122"/>
              </a:rPr>
              <a:t>风险无处不在</a:t>
            </a:r>
            <a:endParaRPr lang="zh-CN" altLang="en-US">
              <a:solidFill>
                <a:srgbClr val="595959"/>
              </a:solidFill>
              <a:latin typeface="Times New Roman" panose="02020603050405020304" pitchFamily="18" charset="0"/>
              <a:ea typeface="微软雅黑" panose="020B0503020204020204" charset="-122"/>
              <a:sym typeface="微软雅黑" panose="020B0503020204020204" charset="-122"/>
            </a:endParaRPr>
          </a:p>
        </p:txBody>
      </p:sp>
      <p:grpSp>
        <p:nvGrpSpPr>
          <p:cNvPr id="34819" name="组合 29"/>
          <p:cNvGrpSpPr/>
          <p:nvPr/>
        </p:nvGrpSpPr>
        <p:grpSpPr bwMode="auto">
          <a:xfrm>
            <a:off x="612775" y="1265238"/>
            <a:ext cx="2719388" cy="52387"/>
            <a:chOff x="0" y="0"/>
            <a:chExt cx="3627679" cy="72000"/>
          </a:xfrm>
        </p:grpSpPr>
        <p:sp>
          <p:nvSpPr>
            <p:cNvPr id="34823" name="直接连接符 26"/>
            <p:cNvSpPr>
              <a:spLocks noChangeShapeType="1"/>
            </p:cNvSpPr>
            <p:nvPr/>
          </p:nvSpPr>
          <p:spPr bwMode="auto">
            <a:xfrm>
              <a:off x="27679" y="36000"/>
              <a:ext cx="3600000" cy="1"/>
            </a:xfrm>
            <a:prstGeom prst="line">
              <a:avLst/>
            </a:prstGeom>
            <a:noFill/>
            <a:ln w="6350">
              <a:solidFill>
                <a:srgbClr val="FF9300"/>
              </a:solidFill>
              <a:bevel/>
            </a:ln>
          </p:spPr>
          <p:txBody>
            <a:bodyPr/>
            <a:lstStyle/>
            <a:p>
              <a:endParaRPr lang="zh-CN" altLang="en-US"/>
            </a:p>
          </p:txBody>
        </p:sp>
        <p:sp>
          <p:nvSpPr>
            <p:cNvPr id="34824" name="矩形 27"/>
            <p:cNvSpPr>
              <a:spLocks noChangeArrowheads="1"/>
            </p:cNvSpPr>
            <p:nvPr/>
          </p:nvSpPr>
          <p:spPr bwMode="auto">
            <a:xfrm>
              <a:off x="0" y="0"/>
              <a:ext cx="72000" cy="72000"/>
            </a:xfrm>
            <a:prstGeom prst="rect">
              <a:avLst/>
            </a:prstGeom>
            <a:solidFill>
              <a:srgbClr val="FF9300"/>
            </a:solidFill>
            <a:ln w="12700">
              <a:noFill/>
              <a:miter lim="800000"/>
            </a:ln>
          </p:spPr>
          <p:txBody>
            <a:bodyPr anchor="ctr"/>
            <a:lstStyle/>
            <a:p>
              <a:pPr algn="ctr"/>
              <a:endParaRPr lang="zh-CN" altLang="zh-CN" sz="100">
                <a:solidFill>
                  <a:srgbClr val="FFFFFF"/>
                </a:solidFill>
                <a:latin typeface="宋体" panose="02010600030101010101" pitchFamily="2" charset="-122"/>
                <a:sym typeface="宋体" panose="02010600030101010101" pitchFamily="2" charset="-122"/>
              </a:endParaRPr>
            </a:p>
          </p:txBody>
        </p:sp>
      </p:grpSp>
      <p:pic>
        <p:nvPicPr>
          <p:cNvPr id="34820" name="图片 23" descr="120704200461f3ba3f487bffc6"/>
          <p:cNvPicPr>
            <a:picLocks noChangeAspect="1"/>
          </p:cNvPicPr>
          <p:nvPr/>
        </p:nvPicPr>
        <p:blipFill>
          <a:blip r:embed="rId1"/>
          <a:srcRect/>
          <a:stretch>
            <a:fillRect/>
          </a:stretch>
        </p:blipFill>
        <p:spPr bwMode="auto">
          <a:xfrm>
            <a:off x="388938" y="1784350"/>
            <a:ext cx="3967162" cy="2330450"/>
          </a:xfrm>
          <a:prstGeom prst="rect">
            <a:avLst/>
          </a:prstGeom>
          <a:noFill/>
          <a:ln w="9525">
            <a:noFill/>
            <a:miter lim="800000"/>
            <a:headEnd/>
            <a:tailEnd/>
          </a:ln>
        </p:spPr>
      </p:pic>
      <p:pic>
        <p:nvPicPr>
          <p:cNvPr id="3" name="图片 2"/>
          <p:cNvPicPr>
            <a:picLocks noChangeAspect="1"/>
          </p:cNvPicPr>
          <p:nvPr/>
        </p:nvPicPr>
        <p:blipFill>
          <a:blip r:embed="rId2" cstate="print"/>
          <a:stretch>
            <a:fillRect/>
          </a:stretch>
        </p:blipFill>
        <p:spPr>
          <a:xfrm>
            <a:off x="5673725" y="1722120"/>
            <a:ext cx="3194050" cy="245618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prst="relaxedInset"/>
            <a:contourClr>
              <a:srgbClr val="FFFFFF"/>
            </a:contourClr>
          </a:sp3d>
        </p:spPr>
      </p:pic>
      <p:pic>
        <p:nvPicPr>
          <p:cNvPr id="34822" name="图片 1" descr="an3"/>
          <p:cNvPicPr>
            <a:picLocks noChangeAspect="1"/>
          </p:cNvPicPr>
          <p:nvPr/>
        </p:nvPicPr>
        <p:blipFill>
          <a:blip r:embed="rId3"/>
          <a:srcRect/>
          <a:stretch>
            <a:fillRect/>
          </a:stretch>
        </p:blipFill>
        <p:spPr bwMode="auto">
          <a:xfrm>
            <a:off x="4356100" y="2686050"/>
            <a:ext cx="1436688" cy="2201863"/>
          </a:xfrm>
          <a:prstGeom prst="rect">
            <a:avLst/>
          </a:prstGeom>
          <a:noFill/>
          <a:ln w="9525">
            <a:noFill/>
            <a:miter lim="800000"/>
            <a:headEnd/>
            <a:tailEnd/>
          </a:ln>
        </p:spPr>
      </p:pic>
    </p:spTree>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1"/>
                                        </p:tgtEl>
                                        <p:attrNameLst>
                                          <p:attrName>ppt_y</p:attrName>
                                        </p:attrNameLst>
                                      </p:cBhvr>
                                      <p:tavLst>
                                        <p:tav tm="0">
                                          <p:val>
                                            <p:strVal val="#ppt_y"/>
                                          </p:val>
                                        </p:tav>
                                        <p:tav tm="100000">
                                          <p:val>
                                            <p:strVal val="#ppt_y"/>
                                          </p:val>
                                        </p:tav>
                                      </p:tavLst>
                                    </p:anim>
                                    <p:anim calcmode="lin" valueType="num">
                                      <p:cBhvr>
                                        <p:cTn id="9" dur="500" fill="hold"/>
                                        <p:tgtEl>
                                          <p:spTgt spid="9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安全意识提升</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pic>
        <p:nvPicPr>
          <p:cNvPr id="36866" name="图片 59" descr="0.webp (2)"/>
          <p:cNvPicPr>
            <a:picLocks noChangeAspect="1" noChangeArrowheads="1"/>
          </p:cNvPicPr>
          <p:nvPr/>
        </p:nvPicPr>
        <p:blipFill>
          <a:blip r:embed="rId1"/>
          <a:srcRect/>
          <a:stretch>
            <a:fillRect/>
          </a:stretch>
        </p:blipFill>
        <p:spPr bwMode="auto">
          <a:xfrm>
            <a:off x="503238" y="1227138"/>
            <a:ext cx="2135187" cy="1338262"/>
          </a:xfrm>
          <a:prstGeom prst="rect">
            <a:avLst/>
          </a:prstGeom>
          <a:noFill/>
          <a:ln w="9525">
            <a:noFill/>
            <a:miter lim="800000"/>
            <a:headEnd/>
            <a:tailEnd/>
          </a:ln>
        </p:spPr>
      </p:pic>
      <p:pic>
        <p:nvPicPr>
          <p:cNvPr id="36867" name="图片 60" descr="1470900673718"/>
          <p:cNvPicPr>
            <a:picLocks noChangeAspect="1"/>
          </p:cNvPicPr>
          <p:nvPr/>
        </p:nvPicPr>
        <p:blipFill>
          <a:blip r:embed="rId2"/>
          <a:srcRect/>
          <a:stretch>
            <a:fillRect/>
          </a:stretch>
        </p:blipFill>
        <p:spPr bwMode="auto">
          <a:xfrm>
            <a:off x="3524250" y="1227138"/>
            <a:ext cx="1814513" cy="1338262"/>
          </a:xfrm>
          <a:prstGeom prst="rect">
            <a:avLst/>
          </a:prstGeom>
          <a:noFill/>
          <a:ln w="9525">
            <a:noFill/>
            <a:miter lim="800000"/>
            <a:headEnd/>
            <a:tailEnd/>
          </a:ln>
        </p:spPr>
      </p:pic>
      <p:pic>
        <p:nvPicPr>
          <p:cNvPr id="36868" name="图片 61" descr="162924nba8grsiuel6rsug"/>
          <p:cNvPicPr>
            <a:picLocks noChangeAspect="1"/>
          </p:cNvPicPr>
          <p:nvPr/>
        </p:nvPicPr>
        <p:blipFill>
          <a:blip r:embed="rId3"/>
          <a:srcRect b="7556"/>
          <a:stretch>
            <a:fillRect/>
          </a:stretch>
        </p:blipFill>
        <p:spPr bwMode="auto">
          <a:xfrm>
            <a:off x="6321425" y="1227138"/>
            <a:ext cx="2028825" cy="1174750"/>
          </a:xfrm>
          <a:prstGeom prst="rect">
            <a:avLst/>
          </a:prstGeom>
          <a:noFill/>
          <a:ln w="9525">
            <a:noFill/>
            <a:miter lim="800000"/>
            <a:headEnd/>
            <a:tailEnd/>
          </a:ln>
        </p:spPr>
      </p:pic>
      <p:pic>
        <p:nvPicPr>
          <p:cNvPr id="36869" name="图片 62" descr="0.webp (4)"/>
          <p:cNvPicPr>
            <a:picLocks noChangeAspect="1"/>
          </p:cNvPicPr>
          <p:nvPr/>
        </p:nvPicPr>
        <p:blipFill>
          <a:blip r:embed="rId4"/>
          <a:srcRect/>
          <a:stretch>
            <a:fillRect/>
          </a:stretch>
        </p:blipFill>
        <p:spPr bwMode="auto">
          <a:xfrm>
            <a:off x="503238" y="3222625"/>
            <a:ext cx="2206625" cy="1404938"/>
          </a:xfrm>
          <a:prstGeom prst="rect">
            <a:avLst/>
          </a:prstGeom>
          <a:noFill/>
          <a:ln w="9525">
            <a:noFill/>
            <a:miter lim="800000"/>
            <a:headEnd/>
            <a:tailEnd/>
          </a:ln>
        </p:spPr>
      </p:pic>
      <p:pic>
        <p:nvPicPr>
          <p:cNvPr id="36870" name="图片 63" descr="201192947724265"/>
          <p:cNvPicPr>
            <a:picLocks noChangeAspect="1"/>
          </p:cNvPicPr>
          <p:nvPr/>
        </p:nvPicPr>
        <p:blipFill>
          <a:blip r:embed="rId5"/>
          <a:srcRect/>
          <a:stretch>
            <a:fillRect/>
          </a:stretch>
        </p:blipFill>
        <p:spPr bwMode="auto">
          <a:xfrm>
            <a:off x="3524250" y="3222625"/>
            <a:ext cx="1816100" cy="1335088"/>
          </a:xfrm>
          <a:prstGeom prst="rect">
            <a:avLst/>
          </a:prstGeom>
          <a:noFill/>
          <a:ln w="9525">
            <a:noFill/>
            <a:miter lim="800000"/>
            <a:headEnd/>
            <a:tailEnd/>
          </a:ln>
        </p:spPr>
      </p:pic>
      <p:pic>
        <p:nvPicPr>
          <p:cNvPr id="36871" name="图片 64" descr="162924nba8grsiuel6rsug"/>
          <p:cNvPicPr>
            <a:picLocks noChangeAspect="1"/>
          </p:cNvPicPr>
          <p:nvPr/>
        </p:nvPicPr>
        <p:blipFill>
          <a:blip r:embed="rId3"/>
          <a:srcRect/>
          <a:stretch>
            <a:fillRect/>
          </a:stretch>
        </p:blipFill>
        <p:spPr bwMode="auto">
          <a:xfrm>
            <a:off x="6321425" y="3222625"/>
            <a:ext cx="2028825" cy="1336675"/>
          </a:xfrm>
          <a:prstGeom prst="rect">
            <a:avLst/>
          </a:prstGeom>
          <a:noFill/>
          <a:ln w="9525">
            <a:noFill/>
            <a:miter lim="800000"/>
            <a:headEnd/>
            <a:tailEnd/>
          </a:ln>
        </p:spPr>
      </p:pic>
      <p:sp>
        <p:nvSpPr>
          <p:cNvPr id="36872" name="文本框 65"/>
          <p:cNvSpPr txBox="1">
            <a:spLocks noChangeArrowheads="1"/>
          </p:cNvSpPr>
          <p:nvPr/>
        </p:nvSpPr>
        <p:spPr bwMode="auto">
          <a:xfrm>
            <a:off x="728663" y="2613025"/>
            <a:ext cx="7599362" cy="398780"/>
          </a:xfrm>
          <a:prstGeom prst="rect">
            <a:avLst/>
          </a:prstGeom>
          <a:noFill/>
          <a:ln w="9525">
            <a:noFill/>
            <a:miter lim="800000"/>
          </a:ln>
        </p:spPr>
        <p:txBody>
          <a:bodyPr>
            <a:spAutoFit/>
          </a:bodyPr>
          <a:lstStyle/>
          <a:p>
            <a:r>
              <a:rPr lang="en-US" altLang="zh-CN" sz="2000">
                <a:solidFill>
                  <a:srgbClr val="7F7F7F"/>
                </a:solidFill>
                <a:latin typeface="Times New Roman" panose="02020603050405020304" pitchFamily="18" charset="0"/>
                <a:ea typeface="微软雅黑" panose="020B0503020204020204" charset="-122"/>
              </a:rPr>
              <a:t>  </a:t>
            </a:r>
            <a:r>
              <a:rPr lang="zh-CN" altLang="en-US" sz="2000">
                <a:solidFill>
                  <a:srgbClr val="7F7F7F"/>
                </a:solidFill>
                <a:latin typeface="Times New Roman" panose="02020603050405020304" pitchFamily="18" charset="0"/>
                <a:ea typeface="微软雅黑" panose="020B0503020204020204" charset="-122"/>
              </a:rPr>
              <a:t>消除风险                暴露                 无伤害</a:t>
            </a:r>
            <a:endParaRPr lang="zh-CN" altLang="en-US" sz="2000">
              <a:solidFill>
                <a:srgbClr val="7F7F7F"/>
              </a:solidFill>
              <a:latin typeface="Times New Roman" panose="02020603050405020304" pitchFamily="18" charset="0"/>
              <a:ea typeface="微软雅黑" panose="020B0503020204020204" charset="-122"/>
            </a:endParaRPr>
          </a:p>
        </p:txBody>
      </p:sp>
      <p:sp>
        <p:nvSpPr>
          <p:cNvPr id="36873" name="文本框 67"/>
          <p:cNvSpPr txBox="1">
            <a:spLocks noChangeArrowheads="1"/>
          </p:cNvSpPr>
          <p:nvPr/>
        </p:nvSpPr>
        <p:spPr bwMode="auto">
          <a:xfrm>
            <a:off x="728663" y="4627563"/>
            <a:ext cx="7599362" cy="398780"/>
          </a:xfrm>
          <a:prstGeom prst="rect">
            <a:avLst/>
          </a:prstGeom>
          <a:noFill/>
          <a:ln w="9525">
            <a:noFill/>
            <a:miter lim="800000"/>
          </a:ln>
        </p:spPr>
        <p:txBody>
          <a:bodyPr>
            <a:spAutoFit/>
          </a:bodyPr>
          <a:lstStyle/>
          <a:p>
            <a:r>
              <a:rPr lang="en-US" altLang="zh-CN" sz="2000">
                <a:solidFill>
                  <a:srgbClr val="7F7F7F"/>
                </a:solidFill>
                <a:latin typeface="Times New Roman" panose="02020603050405020304" pitchFamily="18" charset="0"/>
                <a:ea typeface="微软雅黑" panose="020B0503020204020204" charset="-122"/>
              </a:rPr>
              <a:t>  </a:t>
            </a:r>
            <a:r>
              <a:rPr lang="zh-CN" altLang="en-US" sz="2000">
                <a:solidFill>
                  <a:srgbClr val="7F7F7F"/>
                </a:solidFill>
                <a:latin typeface="Times New Roman" panose="02020603050405020304" pitchFamily="18" charset="0"/>
                <a:ea typeface="微软雅黑" panose="020B0503020204020204" charset="-122"/>
              </a:rPr>
              <a:t>消除风险                暴露                 无伤害</a:t>
            </a:r>
            <a:endParaRPr lang="zh-CN" altLang="en-US" sz="2000">
              <a:solidFill>
                <a:srgbClr val="7F7F7F"/>
              </a:solidFill>
              <a:latin typeface="Times New Roman" panose="02020603050405020304" pitchFamily="18" charset="0"/>
              <a:ea typeface="微软雅黑" panose="020B0503020204020204" charset="-122"/>
            </a:endParaRPr>
          </a:p>
        </p:txBody>
      </p:sp>
      <p:sp>
        <p:nvSpPr>
          <p:cNvPr id="36874" name="右箭头 68"/>
          <p:cNvSpPr>
            <a:spLocks noChangeArrowheads="1"/>
          </p:cNvSpPr>
          <p:nvPr/>
        </p:nvSpPr>
        <p:spPr bwMode="auto">
          <a:xfrm>
            <a:off x="2771775" y="1708150"/>
            <a:ext cx="647700" cy="431800"/>
          </a:xfrm>
          <a:prstGeom prst="rightArrow">
            <a:avLst>
              <a:gd name="adj1" fmla="val 50000"/>
              <a:gd name="adj2" fmla="val 50076"/>
            </a:avLst>
          </a:prstGeom>
          <a:solidFill>
            <a:schemeClr val="accent1"/>
          </a:solidFill>
          <a:ln w="9525" algn="ctr">
            <a:solidFill>
              <a:schemeClr val="tx1"/>
            </a:solidFill>
            <a:round/>
          </a:ln>
        </p:spPr>
        <p:txBody>
          <a:bodyPr/>
          <a:lstStyle/>
          <a:p>
            <a:endParaRPr lang="zh-CN" altLang="en-US">
              <a:ea typeface="华文细黑" panose="02010600040101010101" pitchFamily="2" charset="-122"/>
            </a:endParaRPr>
          </a:p>
        </p:txBody>
      </p:sp>
      <p:sp>
        <p:nvSpPr>
          <p:cNvPr id="36875" name="右箭头 69"/>
          <p:cNvSpPr>
            <a:spLocks noChangeArrowheads="1"/>
          </p:cNvSpPr>
          <p:nvPr/>
        </p:nvSpPr>
        <p:spPr bwMode="auto">
          <a:xfrm>
            <a:off x="2771775" y="3673475"/>
            <a:ext cx="647700" cy="431800"/>
          </a:xfrm>
          <a:prstGeom prst="rightArrow">
            <a:avLst>
              <a:gd name="adj1" fmla="val 50000"/>
              <a:gd name="adj2" fmla="val 50076"/>
            </a:avLst>
          </a:prstGeom>
          <a:solidFill>
            <a:schemeClr val="accent1"/>
          </a:solidFill>
          <a:ln w="9525" algn="ctr">
            <a:solidFill>
              <a:schemeClr val="tx1"/>
            </a:solidFill>
            <a:round/>
          </a:ln>
        </p:spPr>
        <p:txBody>
          <a:bodyPr/>
          <a:lstStyle/>
          <a:p>
            <a:endParaRPr lang="zh-CN" altLang="en-US">
              <a:ea typeface="华文细黑" panose="02010600040101010101" pitchFamily="2" charset="-122"/>
            </a:endParaRPr>
          </a:p>
        </p:txBody>
      </p:sp>
      <p:sp>
        <p:nvSpPr>
          <p:cNvPr id="36876" name="右箭头 71"/>
          <p:cNvSpPr>
            <a:spLocks noChangeArrowheads="1"/>
          </p:cNvSpPr>
          <p:nvPr/>
        </p:nvSpPr>
        <p:spPr bwMode="auto">
          <a:xfrm>
            <a:off x="5445125" y="1708150"/>
            <a:ext cx="647700" cy="431800"/>
          </a:xfrm>
          <a:prstGeom prst="rightArrow">
            <a:avLst>
              <a:gd name="adj1" fmla="val 50000"/>
              <a:gd name="adj2" fmla="val 50076"/>
            </a:avLst>
          </a:prstGeom>
          <a:solidFill>
            <a:schemeClr val="accent1"/>
          </a:solidFill>
          <a:ln w="9525" algn="ctr">
            <a:solidFill>
              <a:schemeClr val="tx1"/>
            </a:solidFill>
            <a:round/>
          </a:ln>
        </p:spPr>
        <p:txBody>
          <a:bodyPr/>
          <a:lstStyle/>
          <a:p>
            <a:endParaRPr lang="zh-CN" altLang="en-US">
              <a:ea typeface="华文细黑" panose="02010600040101010101" pitchFamily="2" charset="-122"/>
            </a:endParaRPr>
          </a:p>
        </p:txBody>
      </p:sp>
      <p:sp>
        <p:nvSpPr>
          <p:cNvPr id="36877" name="右箭头 72"/>
          <p:cNvSpPr>
            <a:spLocks noChangeArrowheads="1"/>
          </p:cNvSpPr>
          <p:nvPr/>
        </p:nvSpPr>
        <p:spPr bwMode="auto">
          <a:xfrm>
            <a:off x="5594350" y="3673475"/>
            <a:ext cx="647700" cy="431800"/>
          </a:xfrm>
          <a:prstGeom prst="rightArrow">
            <a:avLst>
              <a:gd name="adj1" fmla="val 50000"/>
              <a:gd name="adj2" fmla="val 50076"/>
            </a:avLst>
          </a:prstGeom>
          <a:solidFill>
            <a:schemeClr val="accent1"/>
          </a:solidFill>
          <a:ln w="9525" algn="ctr">
            <a:solidFill>
              <a:schemeClr val="tx1"/>
            </a:solidFill>
            <a:round/>
          </a:ln>
        </p:spPr>
        <p:txBody>
          <a:bodyPr/>
          <a:lstStyle/>
          <a:p>
            <a:endParaRPr lang="zh-CN" altLang="en-US">
              <a:ea typeface="华文细黑" panose="02010600040101010101" pitchFamily="2" charset="-122"/>
            </a:endParaRPr>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1"/>
                                        </p:tgtEl>
                                        <p:attrNameLst>
                                          <p:attrName>ppt_y</p:attrName>
                                        </p:attrNameLst>
                                      </p:cBhvr>
                                      <p:tavLst>
                                        <p:tav tm="0">
                                          <p:val>
                                            <p:strVal val="#ppt_y"/>
                                          </p:val>
                                        </p:tav>
                                        <p:tav tm="100000">
                                          <p:val>
                                            <p:strVal val="#ppt_y"/>
                                          </p:val>
                                        </p:tav>
                                      </p:tavLst>
                                    </p:anim>
                                    <p:anim calcmode="lin" valueType="num">
                                      <p:cBhvr>
                                        <p:cTn id="9" dur="500" fill="hold"/>
                                        <p:tgtEl>
                                          <p:spTgt spid="9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2"/>
          <p:cNvSpPr/>
          <p:nvPr/>
        </p:nvSpPr>
        <p:spPr>
          <a:xfrm>
            <a:off x="4498975" y="974725"/>
            <a:ext cx="4359275" cy="3878263"/>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indent="0" algn="just" eaLnBrk="1" hangingPunct="1">
              <a:lnSpc>
                <a:spcPct val="200000"/>
              </a:lnSpc>
              <a:spcBef>
                <a:spcPts val="0"/>
              </a:spcBef>
              <a:buClr>
                <a:schemeClr val="hlink"/>
              </a:buClr>
              <a:buFont typeface="Wingdings" panose="05000000000000000000" pitchFamily="2" charset="2"/>
              <a:buNone/>
              <a:defRPr/>
            </a:pPr>
            <a:r>
              <a:rPr lang="zh-CN" altLang="en-US" sz="1400" dirty="0">
                <a:solidFill>
                  <a:schemeClr val="accent1"/>
                </a:solidFill>
                <a:effectLst>
                  <a:outerShdw blurRad="38100" dist="25400" dir="5400000" algn="ctr" rotWithShape="0">
                    <a:srgbClr val="6E747A">
                      <a:alpha val="43000"/>
                    </a:srgbClr>
                  </a:outerShdw>
                </a:effectLst>
                <a:latin typeface="黑体" panose="02010609060101010101" pitchFamily="49" charset="-122"/>
                <a:ea typeface="黑体" panose="02010609060101010101" pitchFamily="49" charset="-122"/>
              </a:rPr>
              <a:t>海因里希法则</a:t>
            </a:r>
            <a:r>
              <a:rPr lang="zh-CN" altLang="en-US" sz="1200" dirty="0">
                <a:latin typeface="黑体" panose="02010609060101010101" pitchFamily="49" charset="-122"/>
                <a:ea typeface="黑体" panose="02010609060101010101" pitchFamily="49" charset="-122"/>
              </a:rPr>
              <a:t>：</a:t>
            </a:r>
            <a:r>
              <a:rPr lang="zh-CN" altLang="en-US" sz="1200" dirty="0">
                <a:latin typeface="等线 Light" panose="02010600030101010101" pitchFamily="2" charset="-122"/>
                <a:ea typeface="等线 Light" panose="02010600030101010101" pitchFamily="2" charset="-122"/>
              </a:rPr>
              <a:t>即，每一起严重事故的背后，必然有29次轻微事故和300起未遂先兆以及100</a:t>
            </a:r>
            <a:r>
              <a:rPr lang="en-US" altLang="zh-CN" sz="1200" dirty="0">
                <a:latin typeface="等线 Light" panose="02010600030101010101" pitchFamily="2" charset="-122"/>
                <a:ea typeface="等线 Light" panose="02010600030101010101" pitchFamily="2" charset="-122"/>
              </a:rPr>
              <a:t>0</a:t>
            </a:r>
            <a:r>
              <a:rPr lang="zh-CN" altLang="en-US" sz="1200" dirty="0">
                <a:latin typeface="等线 Light" panose="02010600030101010101" pitchFamily="2" charset="-122"/>
                <a:ea typeface="等线 Light" panose="02010600030101010101" pitchFamily="2" charset="-122"/>
              </a:rPr>
              <a:t>0起事故隐患。 </a:t>
            </a:r>
            <a:endParaRPr lang="zh-CN" altLang="en-US" sz="1200" dirty="0">
              <a:latin typeface="等线 Light" panose="02010600030101010101" pitchFamily="2" charset="-122"/>
              <a:ea typeface="等线 Light" panose="02010600030101010101" pitchFamily="2" charset="-122"/>
            </a:endParaRPr>
          </a:p>
          <a:p>
            <a:pPr indent="0" algn="just" eaLnBrk="1" hangingPunct="1">
              <a:lnSpc>
                <a:spcPct val="200000"/>
              </a:lnSpc>
              <a:spcBef>
                <a:spcPts val="0"/>
              </a:spcBef>
              <a:buClr>
                <a:schemeClr val="hlink"/>
              </a:buClr>
              <a:buFont typeface="Wingdings" panose="05000000000000000000" pitchFamily="2" charset="2"/>
              <a:buNone/>
              <a:defRPr/>
            </a:pPr>
            <a:r>
              <a:rPr lang="zh-CN" altLang="en-US" sz="1200" dirty="0">
                <a:latin typeface="等线 Light" panose="02010600030101010101" pitchFamily="2" charset="-122"/>
                <a:ea typeface="等线 Light" panose="02010600030101010101" pitchFamily="2" charset="-122"/>
              </a:rPr>
              <a:t>   一、事故的发生是量的积累的结果；   </a:t>
            </a:r>
            <a:endParaRPr lang="zh-CN" altLang="en-US" sz="1200" dirty="0">
              <a:latin typeface="等线 Light" panose="02010600030101010101" pitchFamily="2" charset="-122"/>
              <a:ea typeface="等线 Light" panose="02010600030101010101" pitchFamily="2" charset="-122"/>
            </a:endParaRPr>
          </a:p>
          <a:p>
            <a:pPr indent="0" algn="just" eaLnBrk="1" hangingPunct="1">
              <a:lnSpc>
                <a:spcPct val="200000"/>
              </a:lnSpc>
              <a:spcBef>
                <a:spcPts val="0"/>
              </a:spcBef>
              <a:buClr>
                <a:schemeClr val="hlink"/>
              </a:buClr>
              <a:buFont typeface="Wingdings" panose="05000000000000000000" pitchFamily="2" charset="2"/>
              <a:buNone/>
              <a:defRPr/>
            </a:pPr>
            <a:r>
              <a:rPr lang="zh-CN" altLang="en-US" sz="1200" dirty="0">
                <a:latin typeface="等线 Light" panose="02010600030101010101" pitchFamily="2" charset="-122"/>
                <a:ea typeface="等线 Light" panose="02010600030101010101" pitchFamily="2" charset="-122"/>
              </a:rPr>
              <a:t>   二、</a:t>
            </a:r>
            <a:r>
              <a:rPr lang="zh-CN" altLang="en-US" sz="1200" dirty="0">
                <a:latin typeface="等线 Light" panose="02010600030101010101" pitchFamily="2" charset="-122"/>
                <a:ea typeface="等线 Light" panose="02010600030101010101" pitchFamily="2" charset="-122"/>
                <a:sym typeface="+mn-ea"/>
              </a:rPr>
              <a:t>事故的发生是许多因素互为因果连续发生的最终结果，只要诱发事故的隐患不消除，发生事故是必然的，只是时间或迟或早而已</a:t>
            </a:r>
            <a:r>
              <a:rPr lang="zh-CN" altLang="en-US" sz="1200" dirty="0">
                <a:latin typeface="等线 Light" panose="02010600030101010101" pitchFamily="2" charset="-122"/>
                <a:ea typeface="等线 Light" panose="02010600030101010101" pitchFamily="2" charset="-122"/>
              </a:rPr>
              <a:t>。 </a:t>
            </a:r>
            <a:endParaRPr lang="zh-CN" altLang="en-US" sz="1200" dirty="0">
              <a:latin typeface="等线 Light" panose="02010600030101010101" pitchFamily="2" charset="-122"/>
              <a:ea typeface="等线 Light" panose="02010600030101010101" pitchFamily="2" charset="-122"/>
            </a:endParaRPr>
          </a:p>
          <a:p>
            <a:pPr indent="0" algn="just" eaLnBrk="1" hangingPunct="1">
              <a:lnSpc>
                <a:spcPct val="200000"/>
              </a:lnSpc>
              <a:spcBef>
                <a:spcPts val="0"/>
              </a:spcBef>
              <a:buClr>
                <a:schemeClr val="hlink"/>
              </a:buClr>
              <a:buFont typeface="Wingdings" panose="05000000000000000000" pitchFamily="2" charset="2"/>
              <a:buNone/>
              <a:defRPr/>
            </a:pPr>
            <a:r>
              <a:rPr lang="zh-CN" altLang="en-US" sz="1200" dirty="0">
                <a:latin typeface="黑体" panose="02010609060101010101" pitchFamily="49" charset="-122"/>
                <a:ea typeface="黑体" panose="02010609060101010101" pitchFamily="49" charset="-122"/>
              </a:rPr>
              <a:t>其精髓是：</a:t>
            </a:r>
            <a:r>
              <a:rPr lang="zh-CN" altLang="en-US" sz="1200" dirty="0">
                <a:latin typeface="等线 Light" panose="02010600030101010101" pitchFamily="2" charset="-122"/>
                <a:ea typeface="等线 Light" panose="02010600030101010101" pitchFamily="2" charset="-122"/>
                <a:sym typeface="+mn-ea"/>
              </a:rPr>
              <a:t>发生事故一定由于存在事故隐患造成的；但并不是说，所有的安全隐患一定会导致事故的发生，任何</a:t>
            </a:r>
            <a:r>
              <a:rPr lang="zh-CN" altLang="en-US" sz="1200" dirty="0">
                <a:latin typeface="等线 Light" panose="02010600030101010101" pitchFamily="2" charset="-122"/>
                <a:ea typeface="等线 Light" panose="02010600030101010101" pitchFamily="2" charset="-122"/>
              </a:rPr>
              <a:t>安全事故都是可以进行前期预防。</a:t>
            </a:r>
            <a:r>
              <a:rPr lang="zh-CN" altLang="en-US" sz="1200" dirty="0">
                <a:solidFill>
                  <a:schemeClr val="tx2"/>
                </a:solidFill>
                <a:latin typeface="黑体" panose="02010609060101010101" pitchFamily="49" charset="-122"/>
                <a:ea typeface="黑体" panose="02010609060101010101" pitchFamily="49" charset="-122"/>
              </a:rPr>
              <a:t>                                                                                        </a:t>
            </a:r>
            <a:endParaRPr lang="zh-CN" altLang="en-US" sz="1200" dirty="0">
              <a:solidFill>
                <a:schemeClr val="tx2"/>
              </a:solidFill>
              <a:latin typeface="黑体" panose="02010609060101010101" pitchFamily="49" charset="-122"/>
              <a:ea typeface="黑体" panose="02010609060101010101" pitchFamily="49" charset="-122"/>
            </a:endParaRPr>
          </a:p>
        </p:txBody>
      </p:sp>
      <p:pic>
        <p:nvPicPr>
          <p:cNvPr id="38914" name="图片 7" descr="timg"/>
          <p:cNvPicPr>
            <a:picLocks noChangeAspect="1"/>
          </p:cNvPicPr>
          <p:nvPr>
            <p:custDataLst>
              <p:tags r:id="rId1"/>
            </p:custDataLst>
          </p:nvPr>
        </p:nvPicPr>
        <p:blipFill>
          <a:blip r:embed="rId2"/>
          <a:srcRect l="9457" t="426" r="2295"/>
          <a:stretch>
            <a:fillRect/>
          </a:stretch>
        </p:blipFill>
        <p:spPr bwMode="auto">
          <a:xfrm>
            <a:off x="438150" y="2025650"/>
            <a:ext cx="4248150" cy="2827338"/>
          </a:xfrm>
          <a:prstGeom prst="rect">
            <a:avLst/>
          </a:prstGeom>
          <a:noFill/>
          <a:ln w="9525">
            <a:noFill/>
            <a:miter lim="800000"/>
            <a:headEnd/>
            <a:tailEnd/>
          </a:ln>
        </p:spPr>
      </p:pic>
      <p:sp>
        <p:nvSpPr>
          <p:cNvPr id="91"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安全意识提升</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pic>
        <p:nvPicPr>
          <p:cNvPr id="38916" name="图片 1" descr="图层 99"/>
          <p:cNvPicPr>
            <a:picLocks noChangeAspect="1"/>
          </p:cNvPicPr>
          <p:nvPr/>
        </p:nvPicPr>
        <p:blipFill>
          <a:blip r:embed="rId3"/>
          <a:srcRect/>
          <a:stretch>
            <a:fillRect/>
          </a:stretch>
        </p:blipFill>
        <p:spPr bwMode="auto">
          <a:xfrm>
            <a:off x="661988" y="788988"/>
            <a:ext cx="836612" cy="1665287"/>
          </a:xfrm>
          <a:prstGeom prst="rect">
            <a:avLst/>
          </a:prstGeom>
          <a:noFill/>
          <a:ln w="9525">
            <a:noFill/>
            <a:miter lim="800000"/>
            <a:headEnd/>
            <a:tailEnd/>
          </a:ln>
        </p:spPr>
      </p:pic>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1"/>
                                        </p:tgtEl>
                                        <p:attrNameLst>
                                          <p:attrName>ppt_y</p:attrName>
                                        </p:attrNameLst>
                                      </p:cBhvr>
                                      <p:tavLst>
                                        <p:tav tm="0">
                                          <p:val>
                                            <p:strVal val="#ppt_y"/>
                                          </p:val>
                                        </p:tav>
                                        <p:tav tm="100000">
                                          <p:val>
                                            <p:strVal val="#ppt_y"/>
                                          </p:val>
                                        </p:tav>
                                      </p:tavLst>
                                    </p:anim>
                                    <p:anim calcmode="lin" valueType="num">
                                      <p:cBhvr>
                                        <p:cTn id="9" dur="500" fill="hold"/>
                                        <p:tgtEl>
                                          <p:spTgt spid="9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1"/>
          <a:srcRect/>
          <a:stretch>
            <a:fillRect/>
          </a:stretch>
        </p:blipFill>
        <p:spPr bwMode="auto">
          <a:xfrm>
            <a:off x="0" y="1987550"/>
            <a:ext cx="9150350" cy="3162300"/>
          </a:xfrm>
          <a:prstGeom prst="rect">
            <a:avLst/>
          </a:prstGeom>
          <a:noFill/>
          <a:ln w="9525">
            <a:noFill/>
            <a:miter lim="800000"/>
            <a:headEnd/>
            <a:tailEnd/>
          </a:ln>
        </p:spPr>
      </p:pic>
      <p:grpSp>
        <p:nvGrpSpPr>
          <p:cNvPr id="15" name="组合 14"/>
          <p:cNvGrpSpPr/>
          <p:nvPr/>
        </p:nvGrpSpPr>
        <p:grpSpPr bwMode="auto">
          <a:xfrm>
            <a:off x="3708400" y="996950"/>
            <a:ext cx="1727200" cy="1730375"/>
            <a:chOff x="6609209" y="790981"/>
            <a:chExt cx="2301875" cy="2308226"/>
          </a:xfrm>
        </p:grpSpPr>
        <p:sp>
          <p:nvSpPr>
            <p:cNvPr id="40966" name="Oval 5"/>
            <p:cNvSpPr>
              <a:spLocks noChangeArrowheads="1"/>
            </p:cNvSpPr>
            <p:nvPr/>
          </p:nvSpPr>
          <p:spPr bwMode="auto">
            <a:xfrm>
              <a:off x="6609209" y="790981"/>
              <a:ext cx="2301875" cy="2308226"/>
            </a:xfrm>
            <a:prstGeom prst="ellipse">
              <a:avLst/>
            </a:prstGeom>
            <a:solidFill>
              <a:srgbClr val="FFFFFF"/>
            </a:solidFill>
            <a:ln w="9525">
              <a:noFill/>
              <a:round/>
            </a:ln>
          </p:spPr>
          <p:txBody>
            <a:bodyPr/>
            <a:lstStyle/>
            <a:p>
              <a:endParaRPr lang="zh-CN" altLang="en-US">
                <a:ea typeface="华文细黑" panose="02010600040101010101" pitchFamily="2" charset="-122"/>
              </a:endParaRPr>
            </a:p>
          </p:txBody>
        </p:sp>
        <p:sp>
          <p:nvSpPr>
            <p:cNvPr id="40967" name="Freeform 6"/>
            <p:cNvSpPr>
              <a:spLocks noEditPoints="1"/>
            </p:cNvSpPr>
            <p:nvPr/>
          </p:nvSpPr>
          <p:spPr bwMode="auto">
            <a:xfrm>
              <a:off x="6733034" y="914806"/>
              <a:ext cx="2054225" cy="2058988"/>
            </a:xfrm>
            <a:custGeom>
              <a:avLst/>
              <a:gdLst>
                <a:gd name="T0" fmla="*/ 2147483647 w 3306"/>
                <a:gd name="T1" fmla="*/ 0 h 3306"/>
                <a:gd name="T2" fmla="*/ 2147483647 w 3306"/>
                <a:gd name="T3" fmla="*/ 2147483647 h 3306"/>
                <a:gd name="T4" fmla="*/ 2147483647 w 3306"/>
                <a:gd name="T5" fmla="*/ 2147483647 h 3306"/>
                <a:gd name="T6" fmla="*/ 0 w 3306"/>
                <a:gd name="T7" fmla="*/ 2147483647 h 3306"/>
                <a:gd name="T8" fmla="*/ 2147483647 w 3306"/>
                <a:gd name="T9" fmla="*/ 0 h 3306"/>
                <a:gd name="T10" fmla="*/ 2147483647 w 3306"/>
                <a:gd name="T11" fmla="*/ 2147483647 h 3306"/>
                <a:gd name="T12" fmla="*/ 2147483647 w 3306"/>
                <a:gd name="T13" fmla="*/ 2147483647 h 3306"/>
                <a:gd name="T14" fmla="*/ 2147483647 w 3306"/>
                <a:gd name="T15" fmla="*/ 2147483647 h 3306"/>
                <a:gd name="T16" fmla="*/ 2147483647 w 3306"/>
                <a:gd name="T17" fmla="*/ 2147483647 h 3306"/>
                <a:gd name="T18" fmla="*/ 2147483647 w 3306"/>
                <a:gd name="T19" fmla="*/ 2147483647 h 33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06"/>
                <a:gd name="T31" fmla="*/ 0 h 3306"/>
                <a:gd name="T32" fmla="*/ 3306 w 3306"/>
                <a:gd name="T33" fmla="*/ 3306 h 33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06" h="3306">
                  <a:moveTo>
                    <a:pt x="1653" y="0"/>
                  </a:moveTo>
                  <a:cubicBezTo>
                    <a:pt x="2565" y="0"/>
                    <a:pt x="3306" y="740"/>
                    <a:pt x="3306" y="1653"/>
                  </a:cubicBezTo>
                  <a:cubicBezTo>
                    <a:pt x="3306" y="2565"/>
                    <a:pt x="2565" y="3306"/>
                    <a:pt x="1653" y="3306"/>
                  </a:cubicBezTo>
                  <a:cubicBezTo>
                    <a:pt x="740" y="3306"/>
                    <a:pt x="0" y="2565"/>
                    <a:pt x="0" y="1653"/>
                  </a:cubicBezTo>
                  <a:cubicBezTo>
                    <a:pt x="0" y="740"/>
                    <a:pt x="740" y="0"/>
                    <a:pt x="1653" y="0"/>
                  </a:cubicBezTo>
                  <a:close/>
                  <a:moveTo>
                    <a:pt x="1653" y="112"/>
                  </a:moveTo>
                  <a:cubicBezTo>
                    <a:pt x="2503" y="112"/>
                    <a:pt x="3193" y="802"/>
                    <a:pt x="3193" y="1653"/>
                  </a:cubicBezTo>
                  <a:cubicBezTo>
                    <a:pt x="3193" y="2503"/>
                    <a:pt x="2503" y="3193"/>
                    <a:pt x="1653" y="3193"/>
                  </a:cubicBezTo>
                  <a:cubicBezTo>
                    <a:pt x="802" y="3193"/>
                    <a:pt x="112" y="2503"/>
                    <a:pt x="112" y="1653"/>
                  </a:cubicBezTo>
                  <a:cubicBezTo>
                    <a:pt x="112" y="802"/>
                    <a:pt x="802" y="112"/>
                    <a:pt x="1653" y="112"/>
                  </a:cubicBezTo>
                  <a:close/>
                </a:path>
              </a:pathLst>
            </a:custGeom>
            <a:solidFill>
              <a:srgbClr val="C00000"/>
            </a:solidFill>
            <a:ln w="9525">
              <a:noFill/>
              <a:round/>
            </a:ln>
          </p:spPr>
          <p:txBody>
            <a:bodyPr/>
            <a:lstStyle/>
            <a:p>
              <a:endParaRPr lang="zh-CN" altLang="en-US"/>
            </a:p>
          </p:txBody>
        </p:sp>
      </p:grpSp>
      <p:sp>
        <p:nvSpPr>
          <p:cNvPr id="18" name="TextBox 17"/>
          <p:cNvSpPr txBox="1">
            <a:spLocks noChangeArrowheads="1"/>
          </p:cNvSpPr>
          <p:nvPr/>
        </p:nvSpPr>
        <p:spPr bwMode="auto">
          <a:xfrm>
            <a:off x="2441575" y="2828925"/>
            <a:ext cx="4506913" cy="682625"/>
          </a:xfrm>
          <a:prstGeom prst="rect">
            <a:avLst/>
          </a:prstGeom>
          <a:noFill/>
          <a:ln w="9525">
            <a:noFill/>
            <a:miter lim="800000"/>
          </a:ln>
        </p:spPr>
        <p:txBody>
          <a:bodyPr lIns="68562" tIns="34281" rIns="68562" bIns="34281">
            <a:spAutoFit/>
          </a:bodyPr>
          <a:lstStyle/>
          <a:p>
            <a:pPr algn="dist"/>
            <a:r>
              <a:rPr lang="zh-CN" altLang="en-US" sz="4000">
                <a:solidFill>
                  <a:schemeClr val="bg1"/>
                </a:solidFill>
                <a:latin typeface="Times New Roman" panose="02020603050405020304" pitchFamily="18" charset="0"/>
                <a:ea typeface="微软雅黑" panose="020B0503020204020204" charset="-122"/>
                <a:sym typeface="+mn-ea"/>
              </a:rPr>
              <a:t>安全知识学习</a:t>
            </a:r>
            <a:endParaRPr lang="zh-CN" altLang="en-US" sz="4000" b="0">
              <a:solidFill>
                <a:schemeClr val="bg1"/>
              </a:solidFill>
              <a:latin typeface="Times New Roman" panose="02020603050405020304" pitchFamily="18" charset="0"/>
              <a:ea typeface="微软雅黑" panose="020B0503020204020204" charset="-122"/>
              <a:sym typeface="+mn-ea"/>
            </a:endParaRPr>
          </a:p>
        </p:txBody>
      </p:sp>
      <p:cxnSp>
        <p:nvCxnSpPr>
          <p:cNvPr id="19" name="直接连接符 18"/>
          <p:cNvCxnSpPr>
            <a:cxnSpLocks noChangeShapeType="1"/>
          </p:cNvCxnSpPr>
          <p:nvPr/>
        </p:nvCxnSpPr>
        <p:spPr bwMode="auto">
          <a:xfrm>
            <a:off x="2362200" y="3446463"/>
            <a:ext cx="4711700" cy="0"/>
          </a:xfrm>
          <a:prstGeom prst="line">
            <a:avLst/>
          </a:prstGeom>
          <a:noFill/>
          <a:ln w="9525" algn="ctr">
            <a:solidFill>
              <a:schemeClr val="bg1"/>
            </a:solidFill>
            <a:round/>
          </a:ln>
        </p:spPr>
      </p:cxnSp>
      <p:sp>
        <p:nvSpPr>
          <p:cNvPr id="20" name="TextBox 19"/>
          <p:cNvSpPr txBox="1">
            <a:spLocks noChangeArrowheads="1"/>
          </p:cNvSpPr>
          <p:nvPr/>
        </p:nvSpPr>
        <p:spPr bwMode="auto">
          <a:xfrm>
            <a:off x="4141788" y="1122363"/>
            <a:ext cx="772160" cy="1558290"/>
          </a:xfrm>
          <a:prstGeom prst="rect">
            <a:avLst/>
          </a:prstGeom>
          <a:noFill/>
          <a:ln w="9525">
            <a:noFill/>
            <a:miter lim="800000"/>
          </a:ln>
        </p:spPr>
        <p:txBody>
          <a:bodyPr wrap="none" lIns="81614" tIns="40807" rIns="81614" bIns="40807">
            <a:spAutoFit/>
          </a:bodyPr>
          <a:lstStyle/>
          <a:p>
            <a:r>
              <a:rPr lang="en-US" altLang="zh-CN" sz="9600">
                <a:solidFill>
                  <a:srgbClr val="C00000"/>
                </a:solidFill>
                <a:latin typeface="Times New Roman" panose="02020603050405020304" pitchFamily="18" charset="0"/>
                <a:ea typeface="微软雅黑" panose="020B0503020204020204" charset="-122"/>
              </a:rPr>
              <a:t>3</a:t>
            </a:r>
            <a:endParaRPr lang="en-US" altLang="zh-CN" sz="9600">
              <a:solidFill>
                <a:srgbClr val="C00000"/>
              </a:solidFill>
              <a:latin typeface="Times New Roman" panose="02020603050405020304" pitchFamily="18" charset="0"/>
              <a:ea typeface="微软雅黑" panose="020B0503020204020204" charset="-122"/>
            </a:endParaRPr>
          </a:p>
        </p:txBody>
      </p:sp>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Right)">
                                      <p:cBhvr>
                                        <p:cTn id="7" dur="500"/>
                                        <p:tgtEl>
                                          <p:spTgt spid="1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1000"/>
                                        <p:tgtEl>
                                          <p:spTgt spid="15"/>
                                        </p:tgtEl>
                                      </p:cBhvr>
                                    </p:animEffect>
                                  </p:childTnLst>
                                </p:cTn>
                              </p:par>
                            </p:childTnLst>
                          </p:cTn>
                        </p:par>
                        <p:par>
                          <p:cTn id="12" fill="hold">
                            <p:stCondLst>
                              <p:cond delay="1500"/>
                            </p:stCondLst>
                            <p:childTnLst>
                              <p:par>
                                <p:cTn id="13" presetID="49" presetClass="entr" presetSubtype="0" decel="10000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 calcmode="lin" valueType="num">
                                      <p:cBhvr>
                                        <p:cTn id="17" dur="500" fill="hold"/>
                                        <p:tgtEl>
                                          <p:spTgt spid="20"/>
                                        </p:tgtEl>
                                        <p:attrNameLst>
                                          <p:attrName>style.rotation</p:attrName>
                                        </p:attrNameLst>
                                      </p:cBhvr>
                                      <p:tavLst>
                                        <p:tav tm="0">
                                          <p:val>
                                            <p:fltVal val="360"/>
                                          </p:val>
                                        </p:tav>
                                        <p:tav tm="100000">
                                          <p:val>
                                            <p:fltVal val="0"/>
                                          </p:val>
                                        </p:tav>
                                      </p:tavLst>
                                    </p:anim>
                                    <p:animEffect transition="in" filter="fade">
                                      <p:cBhvr>
                                        <p:cTn id="18" dur="500"/>
                                        <p:tgtEl>
                                          <p:spTgt spid="20"/>
                                        </p:tgtEl>
                                      </p:cBhvr>
                                    </p:animEffect>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8"/>
                                        </p:tgtEl>
                                        <p:attrNameLst>
                                          <p:attrName>ppt_y</p:attrName>
                                        </p:attrNameLst>
                                      </p:cBhvr>
                                      <p:tavLst>
                                        <p:tav tm="0">
                                          <p:val>
                                            <p:strVal val="#ppt_y"/>
                                          </p:val>
                                        </p:tav>
                                        <p:tav tm="100000">
                                          <p:val>
                                            <p:strVal val="#ppt_y"/>
                                          </p:val>
                                        </p:tav>
                                      </p:tavLst>
                                    </p:anim>
                                    <p:anim calcmode="lin" valueType="num">
                                      <p:cBhvr>
                                        <p:cTn id="2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8"/>
                                        </p:tgtEl>
                                      </p:cBhvr>
                                    </p:animEffect>
                                  </p:childTnLst>
                                </p:cTn>
                              </p:par>
                            </p:childTnLst>
                          </p:cTn>
                        </p:par>
                        <p:par>
                          <p:cTn id="27" fill="hold">
                            <p:stCondLst>
                              <p:cond delay="2750"/>
                            </p:stCondLst>
                            <p:childTnLst>
                              <p:par>
                                <p:cTn id="28" presetID="16" presetClass="entr" presetSubtype="21"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接连接符 18"/>
          <p:cNvCxnSpPr>
            <a:cxnSpLocks noChangeShapeType="1"/>
          </p:cNvCxnSpPr>
          <p:nvPr/>
        </p:nvCxnSpPr>
        <p:spPr bwMode="auto">
          <a:xfrm>
            <a:off x="2865438" y="3446463"/>
            <a:ext cx="4711700" cy="0"/>
          </a:xfrm>
          <a:prstGeom prst="line">
            <a:avLst/>
          </a:prstGeom>
          <a:noFill/>
          <a:ln w="9525" algn="ctr">
            <a:solidFill>
              <a:schemeClr val="bg1"/>
            </a:solidFill>
            <a:round/>
          </a:ln>
        </p:spPr>
      </p:cxnSp>
      <p:grpSp>
        <p:nvGrpSpPr>
          <p:cNvPr id="56" name="Group 2"/>
          <p:cNvGrpSpPr/>
          <p:nvPr/>
        </p:nvGrpSpPr>
        <p:grpSpPr bwMode="auto">
          <a:xfrm>
            <a:off x="847725" y="919163"/>
            <a:ext cx="2484438" cy="2486025"/>
            <a:chOff x="-795366" y="-874903"/>
            <a:chExt cx="2754000" cy="2754000"/>
          </a:xfrm>
        </p:grpSpPr>
        <p:grpSp>
          <p:nvGrpSpPr>
            <p:cNvPr id="43040" name="Group 3"/>
            <p:cNvGrpSpPr>
              <a:grpSpLocks noChangeAspect="1"/>
            </p:cNvGrpSpPr>
            <p:nvPr/>
          </p:nvGrpSpPr>
          <p:grpSpPr bwMode="auto">
            <a:xfrm>
              <a:off x="-795366" y="-874903"/>
              <a:ext cx="2754000" cy="2754000"/>
              <a:chOff x="-883740" y="-972114"/>
              <a:chExt cx="3060000" cy="3060000"/>
            </a:xfrm>
          </p:grpSpPr>
          <p:sp>
            <p:nvSpPr>
              <p:cNvPr id="59" name="椭圆 29"/>
              <p:cNvSpPr>
                <a:spLocks noChangeAspect="1"/>
              </p:cNvSpPr>
              <p:nvPr/>
            </p:nvSpPr>
            <p:spPr bwMode="auto">
              <a:xfrm>
                <a:off x="-883740" y="-972114"/>
                <a:ext cx="3060000" cy="3060000"/>
              </a:xfrm>
              <a:prstGeom prst="ellipse">
                <a:avLst/>
              </a:prstGeom>
              <a:solidFill>
                <a:srgbClr val="FFFFFF"/>
              </a:solidFill>
              <a:ln w="57150">
                <a:solidFill>
                  <a:srgbClr val="FF0000"/>
                </a:solidFill>
                <a:round/>
              </a:ln>
              <a:effec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defRPr/>
                </a:pPr>
                <a:endParaRPr lang="zh-CN" altLang="en-US" sz="1350">
                  <a:solidFill>
                    <a:srgbClr val="FFFFFF"/>
                  </a:solidFill>
                </a:endParaRPr>
              </a:p>
            </p:txBody>
          </p:sp>
          <p:sp>
            <p:nvSpPr>
              <p:cNvPr id="60" name="椭圆 30"/>
              <p:cNvSpPr>
                <a:spLocks noChangeAspect="1"/>
              </p:cNvSpPr>
              <p:nvPr/>
            </p:nvSpPr>
            <p:spPr bwMode="auto">
              <a:xfrm>
                <a:off x="-649107" y="-737631"/>
                <a:ext cx="2590735" cy="2591034"/>
              </a:xfrm>
              <a:prstGeom prst="ellipse">
                <a:avLst/>
              </a:prstGeom>
              <a:solidFill>
                <a:srgbClr val="FF0000"/>
              </a:solidFill>
              <a:ln w="76200">
                <a:noFill/>
                <a:round/>
              </a:ln>
              <a:effec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defRPr/>
                </a:pPr>
                <a:endParaRPr lang="zh-CN" altLang="en-US" sz="1350">
                  <a:solidFill>
                    <a:srgbClr val="FFFFFF"/>
                  </a:solidFill>
                </a:endParaRPr>
              </a:p>
            </p:txBody>
          </p:sp>
        </p:grpSp>
        <p:sp>
          <p:nvSpPr>
            <p:cNvPr id="43041" name="Rectangle 13"/>
            <p:cNvSpPr>
              <a:spLocks noChangeArrowheads="1"/>
            </p:cNvSpPr>
            <p:nvPr/>
          </p:nvSpPr>
          <p:spPr bwMode="auto">
            <a:xfrm>
              <a:off x="-105546" y="227752"/>
              <a:ext cx="1374360" cy="612703"/>
            </a:xfrm>
            <a:prstGeom prst="rect">
              <a:avLst/>
            </a:prstGeom>
            <a:noFill/>
            <a:ln w="9525">
              <a:noFill/>
              <a:miter lim="800000"/>
            </a:ln>
          </p:spPr>
          <p:txBody>
            <a:bodyPr>
              <a:spAutoFit/>
            </a:bodyPr>
            <a:lstStyle/>
            <a:p>
              <a:pPr algn="ctr"/>
              <a:r>
                <a:rPr lang="zh-CN" altLang="en-US" sz="1500">
                  <a:solidFill>
                    <a:schemeClr val="bg1"/>
                  </a:solidFill>
                  <a:latin typeface="Times New Roman" panose="02020603050405020304" pitchFamily="18" charset="0"/>
                  <a:ea typeface="微软雅黑" panose="020B0503020204020204" charset="-122"/>
                  <a:sym typeface="+mn-ea"/>
                </a:rPr>
                <a:t>新员工安全教育的形式</a:t>
              </a:r>
              <a:endParaRPr lang="zh-CN" altLang="en-US" sz="1500">
                <a:solidFill>
                  <a:schemeClr val="bg1"/>
                </a:solidFill>
                <a:latin typeface="Times New Roman" panose="02020603050405020304" pitchFamily="18" charset="0"/>
                <a:ea typeface="微软雅黑" panose="020B0503020204020204" charset="-122"/>
                <a:sym typeface="+mn-ea"/>
              </a:endParaRPr>
            </a:p>
          </p:txBody>
        </p:sp>
      </p:grpSp>
      <p:grpSp>
        <p:nvGrpSpPr>
          <p:cNvPr id="61" name="Group 8"/>
          <p:cNvGrpSpPr/>
          <p:nvPr/>
        </p:nvGrpSpPr>
        <p:grpSpPr bwMode="auto">
          <a:xfrm>
            <a:off x="3824288" y="869950"/>
            <a:ext cx="4508500" cy="1231583"/>
            <a:chOff x="-626650" y="0"/>
            <a:chExt cx="4998655" cy="1365723"/>
          </a:xfrm>
        </p:grpSpPr>
        <p:sp>
          <p:nvSpPr>
            <p:cNvPr id="43037" name="矩形 33"/>
            <p:cNvSpPr>
              <a:spLocks noChangeArrowheads="1"/>
            </p:cNvSpPr>
            <p:nvPr/>
          </p:nvSpPr>
          <p:spPr bwMode="auto">
            <a:xfrm>
              <a:off x="-626650" y="0"/>
              <a:ext cx="4998655" cy="388800"/>
            </a:xfrm>
            <a:prstGeom prst="roundRect">
              <a:avLst>
                <a:gd name="adj" fmla="val 50000"/>
              </a:avLst>
            </a:prstGeom>
            <a:noFill/>
            <a:ln w="28575">
              <a:solidFill>
                <a:srgbClr val="FF0000"/>
              </a:solidFill>
              <a:miter lim="800000"/>
            </a:ln>
          </p:spPr>
          <p:txBody>
            <a:bodyPr wrap="none" anchor="ctr"/>
            <a:lstStyle/>
            <a:p>
              <a:pPr algn="ctr" eaLnBrk="0" hangingPunct="0">
                <a:buClr>
                  <a:srgbClr val="FF0000"/>
                </a:buClr>
                <a:buSzPct val="70000"/>
              </a:pPr>
              <a:endParaRPr lang="zh-CN" altLang="en-US" sz="1500">
                <a:solidFill>
                  <a:schemeClr val="tx2"/>
                </a:solidFill>
                <a:ea typeface="方正兰亭黑_GBK"/>
                <a:cs typeface="方正兰亭黑_GBK"/>
              </a:endParaRPr>
            </a:p>
          </p:txBody>
        </p:sp>
        <p:sp>
          <p:nvSpPr>
            <p:cNvPr id="63" name="TextBox 146"/>
            <p:cNvSpPr txBox="1">
              <a:spLocks noChangeArrowheads="1"/>
            </p:cNvSpPr>
            <p:nvPr/>
          </p:nvSpPr>
          <p:spPr bwMode="auto">
            <a:xfrm>
              <a:off x="193552" y="56333"/>
              <a:ext cx="1911458" cy="331660"/>
            </a:xfrm>
            <a:prstGeom prst="rect">
              <a:avLst/>
            </a:prstGeom>
            <a:noFill/>
            <a:ln>
              <a:noFill/>
            </a:ln>
          </p:spPr>
          <p:txBody>
            <a:bodyPr>
              <a:spAutoFit/>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6pPr>
              <a:lvl7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7pPr>
              <a:lvl8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8pPr>
              <a:lvl9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defRPr/>
              </a:pPr>
              <a:r>
                <a:rPr lang="zh-CN" altLang="en-US" sz="1350" dirty="0">
                  <a:solidFill>
                    <a:srgbClr val="FF0000"/>
                  </a:solidFill>
                  <a:latin typeface="Times New Roman" panose="02020603050405020304" pitchFamily="18" charset="0"/>
                  <a:ea typeface="微软雅黑" panose="020B0503020204020204" charset="-122"/>
                  <a:sym typeface="+mn-ea"/>
                </a:rPr>
                <a:t>厂级安全教育</a:t>
              </a:r>
              <a:endParaRPr lang="zh-CN" altLang="en-US" sz="1350" dirty="0">
                <a:solidFill>
                  <a:srgbClr val="FF0000"/>
                </a:solidFill>
                <a:latin typeface="Times New Roman" panose="02020603050405020304" pitchFamily="18" charset="0"/>
                <a:ea typeface="微软雅黑" panose="020B0503020204020204" charset="-122"/>
                <a:sym typeface="+mn-ea"/>
              </a:endParaRPr>
            </a:p>
          </p:txBody>
        </p:sp>
        <p:sp>
          <p:nvSpPr>
            <p:cNvPr id="64" name="TextBox 146"/>
            <p:cNvSpPr txBox="1">
              <a:spLocks noChangeArrowheads="1"/>
            </p:cNvSpPr>
            <p:nvPr/>
          </p:nvSpPr>
          <p:spPr bwMode="auto">
            <a:xfrm>
              <a:off x="339639" y="445383"/>
              <a:ext cx="4032366" cy="920340"/>
            </a:xfrm>
            <a:prstGeom prst="rect">
              <a:avLst/>
            </a:prstGeom>
            <a:noFill/>
            <a:ln>
              <a:noFill/>
            </a:ln>
          </p:spPr>
          <p:txBody>
            <a:bodyPr>
              <a:spAutoFit/>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6pPr>
              <a:lvl7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7pPr>
              <a:lvl8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8pPr>
              <a:lvl9pPr>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9pPr>
            </a:lstStyle>
            <a:p>
              <a:pPr>
                <a:defRPr/>
              </a:pPr>
              <a:r>
                <a:rPr lang="zh-CN" altLang="en-US" sz="1200" dirty="0">
                  <a:solidFill>
                    <a:srgbClr val="7F7F7F"/>
                  </a:solidFill>
                  <a:latin typeface="Times New Roman" panose="02020603050405020304" pitchFamily="18" charset="0"/>
                  <a:ea typeface="微软雅黑" panose="020B0503020204020204" charset="-122"/>
                  <a:sym typeface="+mn-ea"/>
                </a:rPr>
                <a:t>内容包括国家有关安全生产方针政策和法规，本厂安全生产的一般状况，企业内部特殊危险部位的介绍，一般的机械电气安全知识</a:t>
              </a:r>
              <a:r>
                <a:rPr lang="zh-CN" altLang="en-US" sz="1200" dirty="0">
                  <a:solidFill>
                    <a:srgbClr val="7F7F7F"/>
                  </a:solidFill>
                  <a:latin typeface="Times New Roman" panose="02020603050405020304" pitchFamily="18" charset="0"/>
                  <a:ea typeface="微软雅黑" panose="020B0503020204020204" charset="-122"/>
                  <a:sym typeface="微软雅黑" panose="020B0503020204020204" charset="-122"/>
                </a:rPr>
                <a:t>。</a:t>
              </a:r>
              <a:endParaRPr lang="zh-CN" altLang="en-US" sz="1200" dirty="0">
                <a:solidFill>
                  <a:srgbClr val="7F7F7F"/>
                </a:solidFill>
                <a:latin typeface="Times New Roman" panose="02020603050405020304" pitchFamily="18" charset="0"/>
                <a:ea typeface="微软雅黑" panose="020B0503020204020204" charset="-122"/>
                <a:sym typeface="微软雅黑" panose="020B0503020204020204" charset="-122"/>
              </a:endParaRPr>
            </a:p>
            <a:p>
              <a:pPr>
                <a:defRPr/>
              </a:pPr>
              <a:endParaRPr lang="en-US" altLang="zh-CN" sz="1200" dirty="0">
                <a:solidFill>
                  <a:schemeClr val="tx1">
                    <a:lumMod val="50000"/>
                    <a:lumOff val="50000"/>
                  </a:schemeClr>
                </a:solidFill>
                <a:latin typeface="Times New Roman" panose="02020603050405020304" pitchFamily="18" charset="0"/>
                <a:ea typeface="微软雅黑" panose="020B0503020204020204" charset="-122"/>
              </a:endParaRPr>
            </a:p>
          </p:txBody>
        </p:sp>
      </p:grpSp>
      <p:grpSp>
        <p:nvGrpSpPr>
          <p:cNvPr id="65" name="Group 12"/>
          <p:cNvGrpSpPr/>
          <p:nvPr/>
        </p:nvGrpSpPr>
        <p:grpSpPr bwMode="auto">
          <a:xfrm>
            <a:off x="4065588" y="2174875"/>
            <a:ext cx="4483100" cy="1228408"/>
            <a:chOff x="-561978" y="0"/>
            <a:chExt cx="4291042" cy="1362560"/>
          </a:xfrm>
        </p:grpSpPr>
        <p:sp>
          <p:nvSpPr>
            <p:cNvPr id="43034" name="矩形 32"/>
            <p:cNvSpPr>
              <a:spLocks noChangeArrowheads="1"/>
            </p:cNvSpPr>
            <p:nvPr/>
          </p:nvSpPr>
          <p:spPr bwMode="auto">
            <a:xfrm>
              <a:off x="-561978" y="0"/>
              <a:ext cx="4291042" cy="388930"/>
            </a:xfrm>
            <a:prstGeom prst="roundRect">
              <a:avLst>
                <a:gd name="adj" fmla="val 50000"/>
              </a:avLst>
            </a:prstGeom>
            <a:noFill/>
            <a:ln w="28575">
              <a:solidFill>
                <a:srgbClr val="FF0000"/>
              </a:solidFill>
              <a:miter lim="800000"/>
            </a:ln>
          </p:spPr>
          <p:txBody>
            <a:bodyPr wrap="none" anchor="ctr"/>
            <a:lstStyle/>
            <a:p>
              <a:pPr algn="ctr" eaLnBrk="0" hangingPunct="0">
                <a:buClr>
                  <a:srgbClr val="FF0000"/>
                </a:buClr>
                <a:buSzPct val="70000"/>
              </a:pPr>
              <a:endParaRPr lang="zh-CN" altLang="en-US" sz="1500">
                <a:solidFill>
                  <a:schemeClr val="tx2"/>
                </a:solidFill>
                <a:ea typeface="方正兰亭黑_GBK"/>
                <a:cs typeface="方正兰亭黑_GBK"/>
              </a:endParaRPr>
            </a:p>
          </p:txBody>
        </p:sp>
        <p:sp>
          <p:nvSpPr>
            <p:cNvPr id="67" name="TextBox 146"/>
            <p:cNvSpPr txBox="1">
              <a:spLocks noChangeArrowheads="1"/>
            </p:cNvSpPr>
            <p:nvPr/>
          </p:nvSpPr>
          <p:spPr bwMode="auto">
            <a:xfrm>
              <a:off x="-77564" y="26061"/>
              <a:ext cx="1911519" cy="331748"/>
            </a:xfrm>
            <a:prstGeom prst="rect">
              <a:avLst/>
            </a:prstGeom>
            <a:noFill/>
            <a:ln>
              <a:noFill/>
            </a:ln>
          </p:spPr>
          <p:txBody>
            <a:bodyPr>
              <a:spAutoFit/>
            </a:bodyPr>
            <a:lstStyle>
              <a:defPPr>
                <a:defRPr lang="zh-CN"/>
              </a:defPPr>
              <a:lvl1pPr>
                <a:defRPr sz="1800">
                  <a:solidFill>
                    <a:srgbClr val="0070C0"/>
                  </a:solidFill>
                  <a:latin typeface="微软雅黑" panose="020B0503020204020204" charset="-122"/>
                  <a:ea typeface="微软雅黑" panose="020B0503020204020204" charset="-122"/>
                </a:defRPr>
              </a:lvl1pPr>
              <a:lvl2pPr>
                <a:defRPr sz="2800">
                  <a:latin typeface="Calibri" panose="020F0502020204030204" pitchFamily="34" charset="0"/>
                  <a:ea typeface="宋体" panose="02010600030101010101" pitchFamily="2" charset="-122"/>
                </a:defRPr>
              </a:lvl2pPr>
              <a:lvl3pPr>
                <a:defRPr sz="2400">
                  <a:latin typeface="Calibri" panose="020F0502020204030204" pitchFamily="34" charset="0"/>
                  <a:ea typeface="宋体" panose="02010600030101010101" pitchFamily="2" charset="-122"/>
                </a:defRPr>
              </a:lvl3pPr>
              <a:lvl4pPr>
                <a:defRPr sz="2000">
                  <a:latin typeface="Calibri" panose="020F0502020204030204" pitchFamily="34" charset="0"/>
                  <a:ea typeface="宋体" panose="02010600030101010101" pitchFamily="2" charset="-122"/>
                </a:defRPr>
              </a:lvl4pPr>
              <a:lvl5pPr>
                <a:defRPr sz="2000">
                  <a:latin typeface="Calibri" panose="020F0502020204030204" pitchFamily="34" charset="0"/>
                  <a:ea typeface="宋体" panose="02010600030101010101" pitchFamily="2" charset="-122"/>
                </a:defRPr>
              </a:lvl5pPr>
              <a:lvl6pPr>
                <a:buFont typeface="Arial" panose="020B0604020202020204" pitchFamily="34" charset="0"/>
                <a:defRPr sz="2000">
                  <a:latin typeface="Calibri" panose="020F0502020204030204" pitchFamily="34" charset="0"/>
                  <a:ea typeface="宋体" panose="02010600030101010101" pitchFamily="2" charset="-122"/>
                </a:defRPr>
              </a:lvl6pPr>
              <a:lvl7pPr>
                <a:buFont typeface="Arial" panose="020B0604020202020204" pitchFamily="34" charset="0"/>
                <a:defRPr sz="2000">
                  <a:latin typeface="Calibri" panose="020F0502020204030204" pitchFamily="34" charset="0"/>
                  <a:ea typeface="宋体" panose="02010600030101010101" pitchFamily="2" charset="-122"/>
                </a:defRPr>
              </a:lvl7pPr>
              <a:lvl8pPr>
                <a:buFont typeface="Arial" panose="020B0604020202020204" pitchFamily="34" charset="0"/>
                <a:defRPr sz="2000">
                  <a:latin typeface="Calibri" panose="020F0502020204030204" pitchFamily="34" charset="0"/>
                  <a:ea typeface="宋体" panose="02010600030101010101" pitchFamily="2" charset="-122"/>
                </a:defRPr>
              </a:lvl8pPr>
              <a:lvl9pPr>
                <a:buFont typeface="Arial" panose="020B0604020202020204" pitchFamily="34" charset="0"/>
                <a:defRPr sz="2000">
                  <a:latin typeface="Calibri" panose="020F0502020204030204" pitchFamily="34" charset="0"/>
                  <a:ea typeface="宋体" panose="02010600030101010101" pitchFamily="2" charset="-122"/>
                </a:defRPr>
              </a:lvl9pPr>
            </a:lstStyle>
            <a:p>
              <a:pPr>
                <a:buFont typeface="Arial" panose="020B0604020202020204" pitchFamily="34" charset="0"/>
                <a:buNone/>
                <a:defRPr/>
              </a:pPr>
              <a:r>
                <a:rPr lang="zh-CN" altLang="en-US" sz="1350" dirty="0">
                  <a:solidFill>
                    <a:srgbClr val="FF0000"/>
                  </a:solidFill>
                  <a:latin typeface="Times New Roman" panose="02020603050405020304" pitchFamily="18" charset="0"/>
                  <a:sym typeface="+mn-ea"/>
                </a:rPr>
                <a:t>车间级安全教育</a:t>
              </a:r>
              <a:endParaRPr lang="zh-CN" altLang="en-US" sz="1350" dirty="0">
                <a:solidFill>
                  <a:srgbClr val="FF0000"/>
                </a:solidFill>
                <a:latin typeface="Times New Roman" panose="02020603050405020304" pitchFamily="18" charset="0"/>
                <a:sym typeface="+mn-ea"/>
              </a:endParaRPr>
            </a:p>
          </p:txBody>
        </p:sp>
        <p:sp>
          <p:nvSpPr>
            <p:cNvPr id="43036" name="TextBox 146"/>
            <p:cNvSpPr txBox="1">
              <a:spLocks noChangeArrowheads="1"/>
            </p:cNvSpPr>
            <p:nvPr/>
          </p:nvSpPr>
          <p:spPr bwMode="auto">
            <a:xfrm>
              <a:off x="64052" y="441978"/>
              <a:ext cx="3665012" cy="920582"/>
            </a:xfrm>
            <a:prstGeom prst="rect">
              <a:avLst/>
            </a:prstGeom>
            <a:noFill/>
            <a:ln w="9525">
              <a:noFill/>
              <a:miter lim="800000"/>
            </a:ln>
          </p:spPr>
          <p:txBody>
            <a:bodyPr>
              <a:spAutoFit/>
            </a:bodyPr>
            <a:lstStyle/>
            <a:p>
              <a:r>
                <a:rPr lang="zh-CN" altLang="en-US" sz="1200">
                  <a:solidFill>
                    <a:srgbClr val="7F7F7F"/>
                  </a:solidFill>
                  <a:latin typeface="Times New Roman" panose="02020603050405020304" pitchFamily="18" charset="0"/>
                  <a:ea typeface="微软雅黑" panose="020B0503020204020204" charset="-122"/>
                  <a:sym typeface="+mn-ea"/>
                </a:rPr>
                <a:t>本车间的生产概况，安全生产情况，本车间的劳动纪律和生产规则，安全注意事项，车间的危险部位，危险机电设施、尘毒作业情况，以及必须遵守的安全生产规章制度</a:t>
              </a:r>
              <a:r>
                <a:rPr lang="zh-CN" altLang="en-US" sz="1200">
                  <a:solidFill>
                    <a:srgbClr val="7F7F7F"/>
                  </a:solidFill>
                  <a:latin typeface="Times New Roman" panose="02020603050405020304" pitchFamily="18" charset="0"/>
                  <a:ea typeface="微软雅黑" panose="020B0503020204020204" charset="-122"/>
                  <a:sym typeface="微软雅黑" panose="020B0503020204020204" charset="-122"/>
                </a:rPr>
                <a:t>。</a:t>
              </a:r>
              <a:endParaRPr lang="en-US" altLang="zh-CN" sz="1200">
                <a:solidFill>
                  <a:srgbClr val="7F7F7F"/>
                </a:solidFill>
                <a:latin typeface="Times New Roman" panose="02020603050405020304" pitchFamily="18" charset="0"/>
                <a:ea typeface="微软雅黑" panose="020B0503020204020204" charset="-122"/>
              </a:endParaRPr>
            </a:p>
          </p:txBody>
        </p:sp>
      </p:grpSp>
      <p:grpSp>
        <p:nvGrpSpPr>
          <p:cNvPr id="69" name="Group 16"/>
          <p:cNvGrpSpPr/>
          <p:nvPr/>
        </p:nvGrpSpPr>
        <p:grpSpPr bwMode="auto">
          <a:xfrm>
            <a:off x="4259263" y="3467100"/>
            <a:ext cx="4508500" cy="1576387"/>
            <a:chOff x="-133222" y="25300"/>
            <a:chExt cx="4998655" cy="1744970"/>
          </a:xfrm>
        </p:grpSpPr>
        <p:sp>
          <p:nvSpPr>
            <p:cNvPr id="43031" name="矩形 31"/>
            <p:cNvSpPr>
              <a:spLocks noChangeArrowheads="1"/>
            </p:cNvSpPr>
            <p:nvPr/>
          </p:nvSpPr>
          <p:spPr bwMode="auto">
            <a:xfrm>
              <a:off x="-133222" y="25300"/>
              <a:ext cx="4998655" cy="388388"/>
            </a:xfrm>
            <a:prstGeom prst="roundRect">
              <a:avLst>
                <a:gd name="adj" fmla="val 50000"/>
              </a:avLst>
            </a:prstGeom>
            <a:noFill/>
            <a:ln w="28575">
              <a:solidFill>
                <a:srgbClr val="FF0000"/>
              </a:solidFill>
              <a:miter lim="800000"/>
            </a:ln>
          </p:spPr>
          <p:txBody>
            <a:bodyPr wrap="none" anchor="ctr"/>
            <a:lstStyle/>
            <a:p>
              <a:pPr algn="ctr" eaLnBrk="0" hangingPunct="0">
                <a:buClr>
                  <a:srgbClr val="FF0000"/>
                </a:buClr>
                <a:buSzPct val="70000"/>
              </a:pPr>
              <a:endParaRPr lang="zh-CN" altLang="en-US" sz="1500">
                <a:solidFill>
                  <a:schemeClr val="tx2"/>
                </a:solidFill>
                <a:ea typeface="方正兰亭黑_GBK"/>
                <a:cs typeface="方正兰亭黑_GBK"/>
              </a:endParaRPr>
            </a:p>
          </p:txBody>
        </p:sp>
        <p:sp>
          <p:nvSpPr>
            <p:cNvPr id="71" name="TextBox 146"/>
            <p:cNvSpPr txBox="1">
              <a:spLocks noChangeArrowheads="1"/>
            </p:cNvSpPr>
            <p:nvPr/>
          </p:nvSpPr>
          <p:spPr bwMode="auto">
            <a:xfrm>
              <a:off x="192394" y="55174"/>
              <a:ext cx="1911458" cy="331070"/>
            </a:xfrm>
            <a:prstGeom prst="rect">
              <a:avLst/>
            </a:prstGeom>
            <a:noFill/>
            <a:ln>
              <a:noFill/>
            </a:ln>
          </p:spPr>
          <p:txBody>
            <a:bodyPr>
              <a:spAutoFit/>
            </a:bodyPr>
            <a:lstStyle>
              <a:defPPr>
                <a:defRPr lang="zh-CN"/>
              </a:defPPr>
              <a:lvl1pPr>
                <a:defRPr sz="1800">
                  <a:solidFill>
                    <a:srgbClr val="0070C0"/>
                  </a:solidFill>
                  <a:latin typeface="微软雅黑" panose="020B0503020204020204" charset="-122"/>
                  <a:ea typeface="微软雅黑" panose="020B0503020204020204" charset="-122"/>
                </a:defRPr>
              </a:lvl1pPr>
              <a:lvl2pPr>
                <a:defRPr sz="2800">
                  <a:latin typeface="Calibri" panose="020F0502020204030204" pitchFamily="34" charset="0"/>
                  <a:ea typeface="宋体" panose="02010600030101010101" pitchFamily="2" charset="-122"/>
                </a:defRPr>
              </a:lvl2pPr>
              <a:lvl3pPr>
                <a:defRPr sz="2400">
                  <a:latin typeface="Calibri" panose="020F0502020204030204" pitchFamily="34" charset="0"/>
                  <a:ea typeface="宋体" panose="02010600030101010101" pitchFamily="2" charset="-122"/>
                </a:defRPr>
              </a:lvl3pPr>
              <a:lvl4pPr>
                <a:defRPr sz="2000">
                  <a:latin typeface="Calibri" panose="020F0502020204030204" pitchFamily="34" charset="0"/>
                  <a:ea typeface="宋体" panose="02010600030101010101" pitchFamily="2" charset="-122"/>
                </a:defRPr>
              </a:lvl4pPr>
              <a:lvl5pPr>
                <a:defRPr sz="2000">
                  <a:latin typeface="Calibri" panose="020F0502020204030204" pitchFamily="34" charset="0"/>
                  <a:ea typeface="宋体" panose="02010600030101010101" pitchFamily="2" charset="-122"/>
                </a:defRPr>
              </a:lvl5pPr>
              <a:lvl6pPr>
                <a:buFont typeface="Arial" panose="020B0604020202020204" pitchFamily="34" charset="0"/>
                <a:defRPr sz="2000">
                  <a:latin typeface="Calibri" panose="020F0502020204030204" pitchFamily="34" charset="0"/>
                  <a:ea typeface="宋体" panose="02010600030101010101" pitchFamily="2" charset="-122"/>
                </a:defRPr>
              </a:lvl6pPr>
              <a:lvl7pPr>
                <a:buFont typeface="Arial" panose="020B0604020202020204" pitchFamily="34" charset="0"/>
                <a:defRPr sz="2000">
                  <a:latin typeface="Calibri" panose="020F0502020204030204" pitchFamily="34" charset="0"/>
                  <a:ea typeface="宋体" panose="02010600030101010101" pitchFamily="2" charset="-122"/>
                </a:defRPr>
              </a:lvl7pPr>
              <a:lvl8pPr>
                <a:buFont typeface="Arial" panose="020B0604020202020204" pitchFamily="34" charset="0"/>
                <a:defRPr sz="2000">
                  <a:latin typeface="Calibri" panose="020F0502020204030204" pitchFamily="34" charset="0"/>
                  <a:ea typeface="宋体" panose="02010600030101010101" pitchFamily="2" charset="-122"/>
                </a:defRPr>
              </a:lvl8pPr>
              <a:lvl9pPr>
                <a:buFont typeface="Arial" panose="020B0604020202020204" pitchFamily="34" charset="0"/>
                <a:defRPr sz="2000">
                  <a:latin typeface="Calibri" panose="020F0502020204030204" pitchFamily="34" charset="0"/>
                  <a:ea typeface="宋体" panose="02010600030101010101" pitchFamily="2" charset="-122"/>
                </a:defRPr>
              </a:lvl9pPr>
            </a:lstStyle>
            <a:p>
              <a:pPr>
                <a:buFont typeface="Arial" panose="020B0604020202020204" pitchFamily="34" charset="0"/>
                <a:buNone/>
                <a:defRPr/>
              </a:pPr>
              <a:r>
                <a:rPr lang="zh-CN" altLang="en-US" sz="1350" dirty="0">
                  <a:solidFill>
                    <a:srgbClr val="FF0000"/>
                  </a:solidFill>
                  <a:latin typeface="Times New Roman" panose="02020603050405020304" pitchFamily="18" charset="0"/>
                  <a:sym typeface="+mn-ea"/>
                </a:rPr>
                <a:t>班组级安全教育</a:t>
              </a:r>
              <a:endParaRPr lang="zh-CN" altLang="en-US" sz="1350" dirty="0">
                <a:solidFill>
                  <a:srgbClr val="FF0000"/>
                </a:solidFill>
                <a:latin typeface="Times New Roman" panose="02020603050405020304" pitchFamily="18" charset="0"/>
                <a:sym typeface="+mn-ea"/>
              </a:endParaRPr>
            </a:p>
          </p:txBody>
        </p:sp>
        <p:sp>
          <p:nvSpPr>
            <p:cNvPr id="43033" name="TextBox 146"/>
            <p:cNvSpPr txBox="1">
              <a:spLocks noChangeArrowheads="1"/>
            </p:cNvSpPr>
            <p:nvPr/>
          </p:nvSpPr>
          <p:spPr bwMode="auto">
            <a:xfrm>
              <a:off x="192395" y="445288"/>
              <a:ext cx="4546312" cy="1324982"/>
            </a:xfrm>
            <a:prstGeom prst="rect">
              <a:avLst/>
            </a:prstGeom>
            <a:noFill/>
            <a:ln w="9525">
              <a:noFill/>
              <a:miter lim="800000"/>
            </a:ln>
          </p:spPr>
          <p:txBody>
            <a:bodyPr>
              <a:spAutoFit/>
            </a:bodyPr>
            <a:lstStyle/>
            <a:p>
              <a:pPr>
                <a:lnSpc>
                  <a:spcPct val="120000"/>
                </a:lnSpc>
              </a:pPr>
              <a:r>
                <a:rPr lang="zh-CN" altLang="en-US" sz="1200">
                  <a:solidFill>
                    <a:srgbClr val="7F7F7F"/>
                  </a:solidFill>
                  <a:latin typeface="Times New Roman" panose="02020603050405020304" pitchFamily="18" charset="0"/>
                  <a:ea typeface="微软雅黑" panose="020B0503020204020204" charset="-122"/>
                  <a:sym typeface="+mn-ea"/>
                </a:rPr>
                <a:t>班组安全生产概况，工作性质和职责范围，应知应会，岗位工种的工作性质、机电设备的安全操作方法，各种安全防护设施的性能和作用，工作地点的环境卫生、危险因素及控制方法，个人防护用具的使用方法，以及发生事故时的紧急救灾措施和等</a:t>
              </a:r>
              <a:r>
                <a:rPr lang="zh-CN" altLang="en-US" sz="1200">
                  <a:solidFill>
                    <a:srgbClr val="7F7F7F"/>
                  </a:solidFill>
                  <a:latin typeface="Times New Roman" panose="02020603050405020304" pitchFamily="18" charset="0"/>
                  <a:ea typeface="微软雅黑" panose="020B0503020204020204" charset="-122"/>
                  <a:sym typeface="微软雅黑" panose="020B0503020204020204" charset="-122"/>
                </a:rPr>
                <a:t>。</a:t>
              </a:r>
              <a:endParaRPr lang="en-US" altLang="zh-CN" sz="1200">
                <a:solidFill>
                  <a:srgbClr val="7F7F7F"/>
                </a:solidFill>
                <a:latin typeface="Times New Roman" panose="02020603050405020304" pitchFamily="18" charset="0"/>
                <a:ea typeface="微软雅黑" panose="020B0503020204020204" charset="-122"/>
              </a:endParaRPr>
            </a:p>
          </p:txBody>
        </p:sp>
      </p:grpSp>
      <p:grpSp>
        <p:nvGrpSpPr>
          <p:cNvPr id="73" name="Group 20"/>
          <p:cNvGrpSpPr/>
          <p:nvPr/>
        </p:nvGrpSpPr>
        <p:grpSpPr bwMode="auto">
          <a:xfrm>
            <a:off x="3787775" y="738188"/>
            <a:ext cx="673100" cy="668337"/>
            <a:chOff x="0" y="0"/>
            <a:chExt cx="747186" cy="740914"/>
          </a:xfrm>
        </p:grpSpPr>
        <p:grpSp>
          <p:nvGrpSpPr>
            <p:cNvPr id="43027" name="Group 21"/>
            <p:cNvGrpSpPr>
              <a:grpSpLocks noChangeAspect="1"/>
            </p:cNvGrpSpPr>
            <p:nvPr/>
          </p:nvGrpSpPr>
          <p:grpSpPr bwMode="auto">
            <a:xfrm>
              <a:off x="3136" y="0"/>
              <a:ext cx="740914" cy="740914"/>
              <a:chOff x="0" y="0"/>
              <a:chExt cx="823237" cy="823237"/>
            </a:xfrm>
          </p:grpSpPr>
          <p:sp>
            <p:nvSpPr>
              <p:cNvPr id="43029" name="椭圆 38"/>
              <p:cNvSpPr>
                <a:spLocks noChangeAspect="1" noChangeArrowheads="1"/>
              </p:cNvSpPr>
              <p:nvPr/>
            </p:nvSpPr>
            <p:spPr bwMode="auto">
              <a:xfrm>
                <a:off x="0" y="0"/>
                <a:ext cx="823237" cy="823237"/>
              </a:xfrm>
              <a:prstGeom prst="ellipse">
                <a:avLst/>
              </a:prstGeom>
              <a:solidFill>
                <a:srgbClr val="C00000"/>
              </a:solidFill>
              <a:ln w="9525">
                <a:noFill/>
                <a:round/>
              </a:ln>
            </p:spPr>
            <p:txBody>
              <a:bodyPr wrap="none" anchor="ctr"/>
              <a:lstStyle/>
              <a:p>
                <a:pPr algn="ctr" eaLnBrk="0" fontAlgn="ctr" hangingPunct="0">
                  <a:buClr>
                    <a:srgbClr val="FF0000"/>
                  </a:buClr>
                  <a:buSzPct val="70000"/>
                </a:pPr>
                <a:endParaRPr lang="zh-CN" altLang="en-US" sz="1500">
                  <a:solidFill>
                    <a:schemeClr val="tx2"/>
                  </a:solidFill>
                  <a:latin typeface="Calibri" panose="020F0502020204030204" pitchFamily="34" charset="0"/>
                  <a:ea typeface="方正兰亭黑_GBK"/>
                  <a:cs typeface="方正兰亭黑_GBK"/>
                </a:endParaRPr>
              </a:p>
            </p:txBody>
          </p:sp>
          <p:sp>
            <p:nvSpPr>
              <p:cNvPr id="43030" name="椭圆 39"/>
              <p:cNvSpPr>
                <a:spLocks noChangeAspect="1"/>
              </p:cNvSpPr>
              <p:nvPr/>
            </p:nvSpPr>
            <p:spPr bwMode="auto">
              <a:xfrm>
                <a:off x="51620" y="51621"/>
                <a:ext cx="720000" cy="720000"/>
              </a:xfrm>
              <a:prstGeom prst="ellipse">
                <a:avLst/>
              </a:prstGeom>
              <a:solidFill>
                <a:srgbClr val="FF0000"/>
              </a:solidFill>
              <a:ln w="9525">
                <a:noFill/>
                <a:round/>
              </a:ln>
            </p:spPr>
            <p:txBody>
              <a:bodyPr wrap="none" anchor="ctr"/>
              <a:lstStyle/>
              <a:p>
                <a:pPr algn="ctr" eaLnBrk="0" hangingPunct="0">
                  <a:buClr>
                    <a:srgbClr val="FF0000"/>
                  </a:buClr>
                  <a:buSzPct val="70000"/>
                </a:pPr>
                <a:endParaRPr lang="zh-CN" altLang="en-US" sz="1500">
                  <a:solidFill>
                    <a:schemeClr val="tx2"/>
                  </a:solidFill>
                  <a:ea typeface="方正兰亭黑_GBK"/>
                  <a:cs typeface="方正兰亭黑_GBK"/>
                </a:endParaRPr>
              </a:p>
            </p:txBody>
          </p:sp>
        </p:grpSp>
        <p:sp>
          <p:nvSpPr>
            <p:cNvPr id="43028" name="Rectangle 13"/>
            <p:cNvSpPr>
              <a:spLocks noChangeArrowheads="1"/>
            </p:cNvSpPr>
            <p:nvPr/>
          </p:nvSpPr>
          <p:spPr bwMode="auto">
            <a:xfrm>
              <a:off x="0" y="170402"/>
              <a:ext cx="747186" cy="358036"/>
            </a:xfrm>
            <a:prstGeom prst="rect">
              <a:avLst/>
            </a:prstGeom>
            <a:noFill/>
            <a:ln w="9525">
              <a:noFill/>
              <a:miter lim="800000"/>
            </a:ln>
          </p:spPr>
          <p:txBody>
            <a:bodyPr>
              <a:spAutoFit/>
            </a:bodyPr>
            <a:lstStyle/>
            <a:p>
              <a:pPr algn="ctr"/>
              <a:r>
                <a:rPr lang="en-US" altLang="zh-CN" sz="1500">
                  <a:solidFill>
                    <a:schemeClr val="bg1"/>
                  </a:solidFill>
                  <a:latin typeface="方正兰亭黑_GBK"/>
                  <a:ea typeface="方正兰亭黑_GBK"/>
                  <a:cs typeface="方正兰亭黑_GBK"/>
                </a:rPr>
                <a:t>1</a:t>
              </a:r>
              <a:endParaRPr lang="zh-CN" altLang="en-US" sz="1500">
                <a:solidFill>
                  <a:schemeClr val="bg1"/>
                </a:solidFill>
                <a:latin typeface="方正兰亭黑_GBK"/>
                <a:ea typeface="方正兰亭黑_GBK"/>
                <a:cs typeface="方正兰亭黑_GBK"/>
              </a:endParaRPr>
            </a:p>
          </p:txBody>
        </p:sp>
      </p:grpSp>
      <p:grpSp>
        <p:nvGrpSpPr>
          <p:cNvPr id="78" name="Group 25"/>
          <p:cNvGrpSpPr/>
          <p:nvPr/>
        </p:nvGrpSpPr>
        <p:grpSpPr bwMode="auto">
          <a:xfrm>
            <a:off x="3754438" y="2016125"/>
            <a:ext cx="704850" cy="666750"/>
            <a:chOff x="-390334" y="-116185"/>
            <a:chExt cx="780870" cy="739990"/>
          </a:xfrm>
        </p:grpSpPr>
        <p:grpSp>
          <p:nvGrpSpPr>
            <p:cNvPr id="43023" name="Group 26"/>
            <p:cNvGrpSpPr>
              <a:grpSpLocks noChangeAspect="1"/>
            </p:cNvGrpSpPr>
            <p:nvPr/>
          </p:nvGrpSpPr>
          <p:grpSpPr bwMode="auto">
            <a:xfrm>
              <a:off x="-390334" y="-116185"/>
              <a:ext cx="739991" cy="739990"/>
              <a:chOff x="-437702" y="-129094"/>
              <a:chExt cx="822212" cy="822211"/>
            </a:xfrm>
          </p:grpSpPr>
          <p:sp>
            <p:nvSpPr>
              <p:cNvPr id="43025" name="椭圆 35"/>
              <p:cNvSpPr>
                <a:spLocks noChangeAspect="1" noChangeArrowheads="1"/>
              </p:cNvSpPr>
              <p:nvPr/>
            </p:nvSpPr>
            <p:spPr bwMode="auto">
              <a:xfrm>
                <a:off x="-437702" y="-129094"/>
                <a:ext cx="822212" cy="822211"/>
              </a:xfrm>
              <a:prstGeom prst="ellipse">
                <a:avLst/>
              </a:prstGeom>
              <a:solidFill>
                <a:srgbClr val="C00000"/>
              </a:solidFill>
              <a:ln w="9525">
                <a:noFill/>
                <a:round/>
              </a:ln>
            </p:spPr>
            <p:txBody>
              <a:bodyPr wrap="none" anchor="ctr"/>
              <a:lstStyle/>
              <a:p>
                <a:pPr algn="ctr" eaLnBrk="0" fontAlgn="ctr" hangingPunct="0">
                  <a:buClr>
                    <a:srgbClr val="FF0000"/>
                  </a:buClr>
                  <a:buSzPct val="70000"/>
                </a:pPr>
                <a:endParaRPr lang="zh-CN" altLang="en-US" sz="1500">
                  <a:solidFill>
                    <a:schemeClr val="tx2"/>
                  </a:solidFill>
                  <a:latin typeface="Calibri" panose="020F0502020204030204" pitchFamily="34" charset="0"/>
                  <a:ea typeface="方正兰亭黑_GBK"/>
                  <a:cs typeface="方正兰亭黑_GBK"/>
                </a:endParaRPr>
              </a:p>
            </p:txBody>
          </p:sp>
          <p:sp>
            <p:nvSpPr>
              <p:cNvPr id="43026" name="椭圆 36"/>
              <p:cNvSpPr>
                <a:spLocks noChangeAspect="1"/>
              </p:cNvSpPr>
              <p:nvPr/>
            </p:nvSpPr>
            <p:spPr bwMode="auto">
              <a:xfrm>
                <a:off x="-397219" y="-77144"/>
                <a:ext cx="720922" cy="719876"/>
              </a:xfrm>
              <a:prstGeom prst="ellipse">
                <a:avLst/>
              </a:prstGeom>
              <a:solidFill>
                <a:srgbClr val="FF0000"/>
              </a:solidFill>
              <a:ln w="9525">
                <a:noFill/>
                <a:round/>
              </a:ln>
            </p:spPr>
            <p:txBody>
              <a:bodyPr wrap="none" anchor="ctr"/>
              <a:lstStyle/>
              <a:p>
                <a:pPr algn="ctr" eaLnBrk="0" fontAlgn="ctr" hangingPunct="0">
                  <a:buClr>
                    <a:srgbClr val="FF0000"/>
                  </a:buClr>
                  <a:buSzPct val="70000"/>
                </a:pPr>
                <a:endParaRPr lang="zh-CN" altLang="en-US" sz="1500">
                  <a:solidFill>
                    <a:schemeClr val="tx2"/>
                  </a:solidFill>
                  <a:latin typeface="Calibri" panose="020F0502020204030204" pitchFamily="34" charset="0"/>
                  <a:ea typeface="方正兰亭黑_GBK"/>
                  <a:cs typeface="方正兰亭黑_GBK"/>
                </a:endParaRPr>
              </a:p>
            </p:txBody>
          </p:sp>
        </p:grpSp>
        <p:sp>
          <p:nvSpPr>
            <p:cNvPr id="43024" name="Rectangle 13"/>
            <p:cNvSpPr>
              <a:spLocks noChangeArrowheads="1"/>
            </p:cNvSpPr>
            <p:nvPr/>
          </p:nvSpPr>
          <p:spPr bwMode="auto">
            <a:xfrm>
              <a:off x="-356650" y="52347"/>
              <a:ext cx="747186" cy="357004"/>
            </a:xfrm>
            <a:prstGeom prst="rect">
              <a:avLst/>
            </a:prstGeom>
            <a:noFill/>
            <a:ln w="9525">
              <a:noFill/>
              <a:miter lim="800000"/>
            </a:ln>
          </p:spPr>
          <p:txBody>
            <a:bodyPr>
              <a:spAutoFit/>
            </a:bodyPr>
            <a:lstStyle/>
            <a:p>
              <a:pPr algn="ctr"/>
              <a:r>
                <a:rPr lang="en-US" altLang="zh-CN" sz="1500">
                  <a:solidFill>
                    <a:schemeClr val="bg1"/>
                  </a:solidFill>
                  <a:latin typeface="方正兰亭黑_GBK"/>
                  <a:ea typeface="方正兰亭黑_GBK"/>
                  <a:cs typeface="方正兰亭黑_GBK"/>
                </a:rPr>
                <a:t>2</a:t>
              </a:r>
              <a:endParaRPr lang="zh-CN" altLang="en-US" sz="1500">
                <a:solidFill>
                  <a:schemeClr val="bg1"/>
                </a:solidFill>
                <a:latin typeface="方正兰亭黑_GBK"/>
                <a:ea typeface="方正兰亭黑_GBK"/>
                <a:cs typeface="方正兰亭黑_GBK"/>
              </a:endParaRPr>
            </a:p>
          </p:txBody>
        </p:sp>
      </p:grpSp>
      <p:grpSp>
        <p:nvGrpSpPr>
          <p:cNvPr id="83" name="Group 30"/>
          <p:cNvGrpSpPr/>
          <p:nvPr/>
        </p:nvGrpSpPr>
        <p:grpSpPr bwMode="auto">
          <a:xfrm>
            <a:off x="3806825" y="3311525"/>
            <a:ext cx="673100" cy="666750"/>
            <a:chOff x="0" y="0"/>
            <a:chExt cx="747186" cy="740120"/>
          </a:xfrm>
        </p:grpSpPr>
        <p:grpSp>
          <p:nvGrpSpPr>
            <p:cNvPr id="43019" name="Group 31"/>
            <p:cNvGrpSpPr>
              <a:grpSpLocks noChangeAspect="1"/>
            </p:cNvGrpSpPr>
            <p:nvPr/>
          </p:nvGrpSpPr>
          <p:grpSpPr bwMode="auto">
            <a:xfrm>
              <a:off x="3533" y="0"/>
              <a:ext cx="740120" cy="740120"/>
              <a:chOff x="0" y="0"/>
              <a:chExt cx="822355" cy="822355"/>
            </a:xfrm>
          </p:grpSpPr>
          <p:sp>
            <p:nvSpPr>
              <p:cNvPr id="43021" name="椭圆 41"/>
              <p:cNvSpPr>
                <a:spLocks noChangeAspect="1" noChangeArrowheads="1"/>
              </p:cNvSpPr>
              <p:nvPr/>
            </p:nvSpPr>
            <p:spPr bwMode="auto">
              <a:xfrm>
                <a:off x="0" y="0"/>
                <a:ext cx="822355" cy="822355"/>
              </a:xfrm>
              <a:prstGeom prst="ellipse">
                <a:avLst/>
              </a:prstGeom>
              <a:solidFill>
                <a:srgbClr val="C00000"/>
              </a:solidFill>
              <a:ln w="9525">
                <a:noFill/>
                <a:round/>
              </a:ln>
            </p:spPr>
            <p:txBody>
              <a:bodyPr wrap="none" anchor="ctr"/>
              <a:lstStyle/>
              <a:p>
                <a:pPr algn="ctr" eaLnBrk="0" fontAlgn="ctr" hangingPunct="0">
                  <a:buClr>
                    <a:srgbClr val="FF0000"/>
                  </a:buClr>
                  <a:buSzPct val="70000"/>
                </a:pPr>
                <a:endParaRPr lang="zh-CN" altLang="en-US" sz="1500">
                  <a:solidFill>
                    <a:schemeClr val="tx2"/>
                  </a:solidFill>
                  <a:latin typeface="Calibri" panose="020F0502020204030204" pitchFamily="34" charset="0"/>
                  <a:ea typeface="方正兰亭黑_GBK"/>
                  <a:cs typeface="方正兰亭黑_GBK"/>
                </a:endParaRPr>
              </a:p>
            </p:txBody>
          </p:sp>
          <p:sp>
            <p:nvSpPr>
              <p:cNvPr id="43022" name="椭圆 42"/>
              <p:cNvSpPr>
                <a:spLocks noChangeAspect="1"/>
              </p:cNvSpPr>
              <p:nvPr/>
            </p:nvSpPr>
            <p:spPr bwMode="auto">
              <a:xfrm>
                <a:off x="50718" y="51177"/>
                <a:ext cx="720921" cy="720002"/>
              </a:xfrm>
              <a:prstGeom prst="ellipse">
                <a:avLst/>
              </a:prstGeom>
              <a:solidFill>
                <a:srgbClr val="FF0000"/>
              </a:solidFill>
              <a:ln w="9525">
                <a:noFill/>
                <a:round/>
              </a:ln>
            </p:spPr>
            <p:txBody>
              <a:bodyPr wrap="none" anchor="ctr"/>
              <a:lstStyle/>
              <a:p>
                <a:pPr algn="ctr" eaLnBrk="0" fontAlgn="ctr" hangingPunct="0">
                  <a:buClr>
                    <a:srgbClr val="FF0000"/>
                  </a:buClr>
                  <a:buSzPct val="70000"/>
                </a:pPr>
                <a:endParaRPr lang="zh-CN" altLang="en-US" sz="1500">
                  <a:solidFill>
                    <a:schemeClr val="tx2"/>
                  </a:solidFill>
                  <a:latin typeface="Calibri" panose="020F0502020204030204" pitchFamily="34" charset="0"/>
                  <a:ea typeface="方正兰亭黑_GBK"/>
                  <a:cs typeface="方正兰亭黑_GBK"/>
                </a:endParaRPr>
              </a:p>
            </p:txBody>
          </p:sp>
        </p:grpSp>
        <p:sp>
          <p:nvSpPr>
            <p:cNvPr id="43020" name="Rectangle 13"/>
            <p:cNvSpPr>
              <a:spLocks noChangeArrowheads="1"/>
            </p:cNvSpPr>
            <p:nvPr/>
          </p:nvSpPr>
          <p:spPr bwMode="auto">
            <a:xfrm>
              <a:off x="0" y="169170"/>
              <a:ext cx="747186" cy="355963"/>
            </a:xfrm>
            <a:prstGeom prst="rect">
              <a:avLst/>
            </a:prstGeom>
            <a:noFill/>
            <a:ln w="9525">
              <a:noFill/>
              <a:miter lim="800000"/>
            </a:ln>
          </p:spPr>
          <p:txBody>
            <a:bodyPr>
              <a:spAutoFit/>
            </a:bodyPr>
            <a:lstStyle/>
            <a:p>
              <a:pPr algn="ctr"/>
              <a:r>
                <a:rPr lang="en-US" altLang="zh-CN" sz="1500">
                  <a:solidFill>
                    <a:schemeClr val="bg1"/>
                  </a:solidFill>
                  <a:latin typeface="方正兰亭黑_GBK"/>
                  <a:ea typeface="方正兰亭黑_GBK"/>
                  <a:cs typeface="方正兰亭黑_GBK"/>
                </a:rPr>
                <a:t>3</a:t>
              </a:r>
              <a:endParaRPr lang="zh-CN" altLang="en-US" sz="1500">
                <a:solidFill>
                  <a:schemeClr val="bg1"/>
                </a:solidFill>
                <a:latin typeface="方正兰亭黑_GBK"/>
                <a:ea typeface="方正兰亭黑_GBK"/>
                <a:cs typeface="方正兰亭黑_GBK"/>
              </a:endParaRPr>
            </a:p>
          </p:txBody>
        </p:sp>
      </p:grpSp>
      <p:sp>
        <p:nvSpPr>
          <p:cNvPr id="2"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安全知识学习</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pic>
        <p:nvPicPr>
          <p:cNvPr id="43018" name="图片 2" descr="hand 拷贝"/>
          <p:cNvPicPr>
            <a:picLocks noChangeAspect="1"/>
          </p:cNvPicPr>
          <p:nvPr/>
        </p:nvPicPr>
        <p:blipFill>
          <a:blip r:embed="rId1"/>
          <a:srcRect/>
          <a:stretch>
            <a:fillRect/>
          </a:stretch>
        </p:blipFill>
        <p:spPr bwMode="auto">
          <a:xfrm>
            <a:off x="1439863" y="3402013"/>
            <a:ext cx="1219200" cy="1687512"/>
          </a:xfrm>
          <a:prstGeom prst="rect">
            <a:avLst/>
          </a:prstGeom>
          <a:noFill/>
          <a:ln w="9525">
            <a:noFill/>
            <a:miter lim="800000"/>
            <a:headEnd/>
            <a:tailEnd/>
          </a:ln>
        </p:spPr>
      </p:pic>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48" presetClass="entr" presetSubtype="0" accel="5000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p:cTn id="11" dur="1000" fill="hold"/>
                                        <p:tgtEl>
                                          <p:spTgt spid="5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2" dur="1000" fill="hold"/>
                                        <p:tgtEl>
                                          <p:spTgt spid="56"/>
                                        </p:tgtEl>
                                        <p:attrNameLst>
                                          <p:attrName>ppt_x</p:attrName>
                                        </p:attrNameLst>
                                      </p:cBhvr>
                                      <p:tavLst>
                                        <p:tav tm="0">
                                          <p:val>
                                            <p:fltVal val="-1"/>
                                          </p:val>
                                        </p:tav>
                                        <p:tav tm="50000">
                                          <p:val>
                                            <p:fltVal val="0.95"/>
                                          </p:val>
                                        </p:tav>
                                        <p:tav tm="100000">
                                          <p:val>
                                            <p:strVal val="#ppt_x"/>
                                          </p:val>
                                        </p:tav>
                                      </p:tavLst>
                                    </p:anim>
                                    <p:anim calcmode="lin" valueType="num">
                                      <p:cBhvr>
                                        <p:cTn id="13" dur="1000" fill="hold"/>
                                        <p:tgtEl>
                                          <p:spTgt spid="56"/>
                                        </p:tgtEl>
                                        <p:attrNameLst>
                                          <p:attrName>ppt_y</p:attrName>
                                        </p:attrNameLst>
                                      </p:cBhvr>
                                      <p:tavLst>
                                        <p:tav tm="0">
                                          <p:val>
                                            <p:strVal val="#ppt_y"/>
                                          </p:val>
                                        </p:tav>
                                        <p:tav tm="100000">
                                          <p:val>
                                            <p:strVal val="#ppt_y"/>
                                          </p:val>
                                        </p:tav>
                                      </p:tavLst>
                                    </p:anim>
                                    <p:animEffect transition="in" filter="fade">
                                      <p:cBhvr>
                                        <p:cTn id="14" dur="1000"/>
                                        <p:tgtEl>
                                          <p:spTgt spid="56"/>
                                        </p:tgtEl>
                                      </p:cBhvr>
                                    </p:animEffect>
                                  </p:childTnLst>
                                </p:cTn>
                              </p:par>
                            </p:childTnLst>
                          </p:cTn>
                        </p:par>
                        <p:par>
                          <p:cTn id="15" fill="hold">
                            <p:stCondLst>
                              <p:cond delay="1500"/>
                            </p:stCondLst>
                            <p:childTnLst>
                              <p:par>
                                <p:cTn id="16" presetID="23" presetClass="entr" presetSubtype="16" fill="hold" nodeType="afterEffect">
                                  <p:stCondLst>
                                    <p:cond delay="0"/>
                                  </p:stCondLst>
                                  <p:childTnLst>
                                    <p:set>
                                      <p:cBhvr>
                                        <p:cTn id="17" dur="1" fill="hold">
                                          <p:stCondLst>
                                            <p:cond delay="0"/>
                                          </p:stCondLst>
                                        </p:cTn>
                                        <p:tgtEl>
                                          <p:spTgt spid="73"/>
                                        </p:tgtEl>
                                        <p:attrNameLst>
                                          <p:attrName>style.visibility</p:attrName>
                                        </p:attrNameLst>
                                      </p:cBhvr>
                                      <p:to>
                                        <p:strVal val="visible"/>
                                      </p:to>
                                    </p:set>
                                    <p:anim calcmode="lin" valueType="num">
                                      <p:cBhvr>
                                        <p:cTn id="18" dur="500" fill="hold"/>
                                        <p:tgtEl>
                                          <p:spTgt spid="73"/>
                                        </p:tgtEl>
                                        <p:attrNameLst>
                                          <p:attrName>ppt_w</p:attrName>
                                        </p:attrNameLst>
                                      </p:cBhvr>
                                      <p:tavLst>
                                        <p:tav tm="0">
                                          <p:val>
                                            <p:fltVal val="0"/>
                                          </p:val>
                                        </p:tav>
                                        <p:tav tm="100000">
                                          <p:val>
                                            <p:strVal val="#ppt_w"/>
                                          </p:val>
                                        </p:tav>
                                      </p:tavLst>
                                    </p:anim>
                                    <p:anim calcmode="lin" valueType="num">
                                      <p:cBhvr>
                                        <p:cTn id="19" dur="500" fill="hold"/>
                                        <p:tgtEl>
                                          <p:spTgt spid="73"/>
                                        </p:tgtEl>
                                        <p:attrNameLst>
                                          <p:attrName>ppt_h</p:attrName>
                                        </p:attrNameLst>
                                      </p:cBhvr>
                                      <p:tavLst>
                                        <p:tav tm="0">
                                          <p:val>
                                            <p:fltVal val="0"/>
                                          </p:val>
                                        </p:tav>
                                        <p:tav tm="100000">
                                          <p:val>
                                            <p:strVal val="#ppt_h"/>
                                          </p:val>
                                        </p:tav>
                                      </p:tavLst>
                                    </p:anim>
                                  </p:childTnLst>
                                </p:cTn>
                              </p:par>
                              <p:par>
                                <p:cTn id="20" presetID="12" presetClass="entr" presetSubtype="8" fill="hold" nodeType="withEffect">
                                  <p:stCondLst>
                                    <p:cond delay="200"/>
                                  </p:stCondLst>
                                  <p:childTnLst>
                                    <p:set>
                                      <p:cBhvr>
                                        <p:cTn id="21" dur="1" fill="hold">
                                          <p:stCondLst>
                                            <p:cond delay="0"/>
                                          </p:stCondLst>
                                        </p:cTn>
                                        <p:tgtEl>
                                          <p:spTgt spid="61"/>
                                        </p:tgtEl>
                                        <p:attrNameLst>
                                          <p:attrName>style.visibility</p:attrName>
                                        </p:attrNameLst>
                                      </p:cBhvr>
                                      <p:to>
                                        <p:strVal val="visible"/>
                                      </p:to>
                                    </p:set>
                                    <p:animEffect transition="in" filter="slide(fromLeft)">
                                      <p:cBhvr>
                                        <p:cTn id="22" dur="500"/>
                                        <p:tgtEl>
                                          <p:spTgt spid="61"/>
                                        </p:tgtEl>
                                      </p:cBhvr>
                                    </p:animEffect>
                                  </p:childTnLst>
                                </p:cTn>
                              </p:par>
                              <p:par>
                                <p:cTn id="23" presetID="23" presetClass="entr" presetSubtype="16" fill="hold" nodeType="withEffect">
                                  <p:stCondLst>
                                    <p:cond delay="40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childTnLst>
                                </p:cTn>
                              </p:par>
                              <p:par>
                                <p:cTn id="27" presetID="12" presetClass="entr" presetSubtype="8" fill="hold" nodeType="withEffect">
                                  <p:stCondLst>
                                    <p:cond delay="600"/>
                                  </p:stCondLst>
                                  <p:childTnLst>
                                    <p:set>
                                      <p:cBhvr>
                                        <p:cTn id="28" dur="1" fill="hold">
                                          <p:stCondLst>
                                            <p:cond delay="0"/>
                                          </p:stCondLst>
                                        </p:cTn>
                                        <p:tgtEl>
                                          <p:spTgt spid="65"/>
                                        </p:tgtEl>
                                        <p:attrNameLst>
                                          <p:attrName>style.visibility</p:attrName>
                                        </p:attrNameLst>
                                      </p:cBhvr>
                                      <p:to>
                                        <p:strVal val="visible"/>
                                      </p:to>
                                    </p:set>
                                    <p:animEffect transition="in" filter="slide(fromLeft)">
                                      <p:cBhvr>
                                        <p:cTn id="29" dur="500"/>
                                        <p:tgtEl>
                                          <p:spTgt spid="65"/>
                                        </p:tgtEl>
                                      </p:cBhvr>
                                    </p:animEffect>
                                  </p:childTnLst>
                                </p:cTn>
                              </p:par>
                              <p:par>
                                <p:cTn id="30" presetID="23" presetClass="entr" presetSubtype="16" fill="hold" nodeType="withEffect">
                                  <p:stCondLst>
                                    <p:cond delay="800"/>
                                  </p:stCondLst>
                                  <p:childTnLst>
                                    <p:set>
                                      <p:cBhvr>
                                        <p:cTn id="31" dur="1" fill="hold">
                                          <p:stCondLst>
                                            <p:cond delay="0"/>
                                          </p:stCondLst>
                                        </p:cTn>
                                        <p:tgtEl>
                                          <p:spTgt spid="83"/>
                                        </p:tgtEl>
                                        <p:attrNameLst>
                                          <p:attrName>style.visibility</p:attrName>
                                        </p:attrNameLst>
                                      </p:cBhvr>
                                      <p:to>
                                        <p:strVal val="visible"/>
                                      </p:to>
                                    </p:set>
                                    <p:anim calcmode="lin" valueType="num">
                                      <p:cBhvr>
                                        <p:cTn id="32" dur="500" fill="hold"/>
                                        <p:tgtEl>
                                          <p:spTgt spid="83"/>
                                        </p:tgtEl>
                                        <p:attrNameLst>
                                          <p:attrName>ppt_w</p:attrName>
                                        </p:attrNameLst>
                                      </p:cBhvr>
                                      <p:tavLst>
                                        <p:tav tm="0">
                                          <p:val>
                                            <p:fltVal val="0"/>
                                          </p:val>
                                        </p:tav>
                                        <p:tav tm="100000">
                                          <p:val>
                                            <p:strVal val="#ppt_w"/>
                                          </p:val>
                                        </p:tav>
                                      </p:tavLst>
                                    </p:anim>
                                    <p:anim calcmode="lin" valueType="num">
                                      <p:cBhvr>
                                        <p:cTn id="33" dur="500" fill="hold"/>
                                        <p:tgtEl>
                                          <p:spTgt spid="83"/>
                                        </p:tgtEl>
                                        <p:attrNameLst>
                                          <p:attrName>ppt_h</p:attrName>
                                        </p:attrNameLst>
                                      </p:cBhvr>
                                      <p:tavLst>
                                        <p:tav tm="0">
                                          <p:val>
                                            <p:fltVal val="0"/>
                                          </p:val>
                                        </p:tav>
                                        <p:tav tm="100000">
                                          <p:val>
                                            <p:strVal val="#ppt_h"/>
                                          </p:val>
                                        </p:tav>
                                      </p:tavLst>
                                    </p:anim>
                                  </p:childTnLst>
                                </p:cTn>
                              </p:par>
                              <p:par>
                                <p:cTn id="34" presetID="12" presetClass="entr" presetSubtype="8" fill="hold" nodeType="withEffect">
                                  <p:stCondLst>
                                    <p:cond delay="1000"/>
                                  </p:stCondLst>
                                  <p:childTnLst>
                                    <p:set>
                                      <p:cBhvr>
                                        <p:cTn id="35" dur="1" fill="hold">
                                          <p:stCondLst>
                                            <p:cond delay="0"/>
                                          </p:stCondLst>
                                        </p:cTn>
                                        <p:tgtEl>
                                          <p:spTgt spid="69"/>
                                        </p:tgtEl>
                                        <p:attrNameLst>
                                          <p:attrName>style.visibility</p:attrName>
                                        </p:attrNameLst>
                                      </p:cBhvr>
                                      <p:to>
                                        <p:strVal val="visible"/>
                                      </p:to>
                                    </p:set>
                                    <p:animEffect transition="in" filter="slide(fromLeft)">
                                      <p:cBhvr>
                                        <p:cTn id="36" dur="500"/>
                                        <p:tgtEl>
                                          <p:spTgt spid="69"/>
                                        </p:tgtEl>
                                      </p:cBhvr>
                                    </p:animEffect>
                                  </p:childTnLst>
                                </p:cTn>
                              </p:par>
                            </p:childTnLst>
                          </p:cTn>
                        </p:par>
                        <p:par>
                          <p:cTn id="37" fill="hold">
                            <p:stCondLst>
                              <p:cond delay="2000"/>
                            </p:stCondLst>
                            <p:childTnLst>
                              <p:par>
                                <p:cTn id="38" presetID="26" presetClass="emph" presetSubtype="0" fill="hold" nodeType="afterEffect">
                                  <p:stCondLst>
                                    <p:cond delay="0"/>
                                  </p:stCondLst>
                                  <p:childTnLst>
                                    <p:animEffect transition="out" filter="fade">
                                      <p:cBhvr>
                                        <p:cTn id="39" dur="500" tmFilter="0, 0; .2, .5; .8, .5; 1, 0"/>
                                        <p:tgtEl>
                                          <p:spTgt spid="56"/>
                                        </p:tgtEl>
                                      </p:cBhvr>
                                    </p:animEffect>
                                    <p:animScale>
                                      <p:cBhvr>
                                        <p:cTn id="40" dur="250" autoRev="1" fill="hold"/>
                                        <p:tgtEl>
                                          <p:spTgt spid="56"/>
                                        </p:tgtEl>
                                      </p:cBhvr>
                                      <p:by x="105000" y="105000"/>
                                    </p:animScale>
                                  </p:childTnLst>
                                </p:cTn>
                              </p:par>
                            </p:childTnLst>
                          </p:cTn>
                        </p:par>
                        <p:par>
                          <p:cTn id="41" fill="hold">
                            <p:stCondLst>
                              <p:cond delay="2500"/>
                            </p:stCondLst>
                            <p:childTnLst>
                              <p:par>
                                <p:cTn id="42" presetID="41" presetClass="entr" presetSubtype="0" fill="hold" grpId="0" nodeType="afterEffect">
                                  <p:stCondLst>
                                    <p:cond delay="0"/>
                                  </p:stCondLst>
                                  <p:iterate type="lt">
                                    <p:tmPct val="10000"/>
                                  </p:iterate>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2"/>
                                        </p:tgtEl>
                                        <p:attrNameLst>
                                          <p:attrName>ppt_y</p:attrName>
                                        </p:attrNameLst>
                                      </p:cBhvr>
                                      <p:tavLst>
                                        <p:tav tm="0">
                                          <p:val>
                                            <p:strVal val="#ppt_y"/>
                                          </p:val>
                                        </p:tav>
                                        <p:tav tm="100000">
                                          <p:val>
                                            <p:strVal val="#ppt_y"/>
                                          </p:val>
                                        </p:tav>
                                      </p:tavLst>
                                    </p:anim>
                                    <p:anim calcmode="lin" valueType="num">
                                      <p:cBhvr>
                                        <p:cTn id="4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bwMode="auto">
          <a:xfrm>
            <a:off x="6169025" y="731838"/>
            <a:ext cx="2486025" cy="1512887"/>
            <a:chOff x="8098000" y="1626445"/>
            <a:chExt cx="2485774" cy="1513561"/>
          </a:xfrm>
        </p:grpSpPr>
        <p:sp>
          <p:nvSpPr>
            <p:cNvPr id="4" name="Freeform 6"/>
            <p:cNvSpPr/>
            <p:nvPr/>
          </p:nvSpPr>
          <p:spPr bwMode="auto">
            <a:xfrm>
              <a:off x="8098000" y="1626445"/>
              <a:ext cx="2485774" cy="1513561"/>
            </a:xfrm>
            <a:custGeom>
              <a:avLst/>
              <a:gdLst>
                <a:gd name="T0" fmla="*/ 675 w 675"/>
                <a:gd name="T1" fmla="*/ 90 h 411"/>
                <a:gd name="T2" fmla="*/ 505 w 675"/>
                <a:gd name="T3" fmla="*/ 45 h 411"/>
                <a:gd name="T4" fmla="*/ 338 w 675"/>
                <a:gd name="T5" fmla="*/ 0 h 411"/>
                <a:gd name="T6" fmla="*/ 170 w 675"/>
                <a:gd name="T7" fmla="*/ 45 h 411"/>
                <a:gd name="T8" fmla="*/ 0 w 675"/>
                <a:gd name="T9" fmla="*/ 90 h 411"/>
                <a:gd name="T10" fmla="*/ 0 w 675"/>
                <a:gd name="T11" fmla="*/ 90 h 411"/>
                <a:gd name="T12" fmla="*/ 0 w 675"/>
                <a:gd name="T13" fmla="*/ 411 h 411"/>
                <a:gd name="T14" fmla="*/ 675 w 675"/>
                <a:gd name="T15" fmla="*/ 411 h 411"/>
                <a:gd name="T16" fmla="*/ 675 w 675"/>
                <a:gd name="T17" fmla="*/ 90 h 411"/>
                <a:gd name="T18" fmla="*/ 675 w 675"/>
                <a:gd name="T19" fmla="*/ 9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5" h="411">
                  <a:moveTo>
                    <a:pt x="675" y="90"/>
                  </a:moveTo>
                  <a:lnTo>
                    <a:pt x="505" y="45"/>
                  </a:lnTo>
                  <a:lnTo>
                    <a:pt x="338" y="0"/>
                  </a:lnTo>
                  <a:lnTo>
                    <a:pt x="170" y="45"/>
                  </a:lnTo>
                  <a:lnTo>
                    <a:pt x="0" y="90"/>
                  </a:lnTo>
                  <a:lnTo>
                    <a:pt x="0" y="90"/>
                  </a:lnTo>
                  <a:lnTo>
                    <a:pt x="0" y="411"/>
                  </a:lnTo>
                  <a:lnTo>
                    <a:pt x="675" y="411"/>
                  </a:lnTo>
                  <a:lnTo>
                    <a:pt x="675" y="90"/>
                  </a:lnTo>
                  <a:lnTo>
                    <a:pt x="675" y="90"/>
                  </a:lnTo>
                  <a:close/>
                </a:path>
              </a:pathLst>
            </a:custGeom>
            <a:solidFill>
              <a:srgbClr val="FF0000"/>
            </a:solidFill>
            <a:ln>
              <a:noFill/>
            </a:ln>
            <a:effectLst>
              <a:outerShdw blurRad="431800" dist="88900" dir="2700000" algn="tl" rotWithShape="0">
                <a:prstClr val="black">
                  <a:alpha val="40000"/>
                </a:prstClr>
              </a:outerShdw>
            </a:effectLst>
          </p:spPr>
          <p:txBody>
            <a:bodyPr tIns="756000"/>
            <a:lstStyle/>
            <a:p>
              <a:pPr algn="ctr">
                <a:lnSpc>
                  <a:spcPts val="1500"/>
                </a:lnSpc>
                <a:defRPr/>
              </a:pPr>
              <a:endParaRPr lang="en-US" altLang="zh-CN" sz="2400" dirty="0">
                <a:solidFill>
                  <a:schemeClr val="bg1"/>
                </a:solidFill>
                <a:latin typeface="Impact MT Std" pitchFamily="34" charset="0"/>
                <a:ea typeface="微软雅黑" panose="020B0503020204020204" charset="-122"/>
                <a:cs typeface="UKIJ Qolyazma" pitchFamily="18" charset="0"/>
              </a:endParaRPr>
            </a:p>
          </p:txBody>
        </p:sp>
        <p:sp>
          <p:nvSpPr>
            <p:cNvPr id="36" name="Freeform 6"/>
            <p:cNvSpPr/>
            <p:nvPr/>
          </p:nvSpPr>
          <p:spPr bwMode="auto">
            <a:xfrm>
              <a:off x="8210702" y="1732854"/>
              <a:ext cx="2260372" cy="1300742"/>
            </a:xfrm>
            <a:custGeom>
              <a:avLst/>
              <a:gdLst>
                <a:gd name="T0" fmla="*/ 675 w 675"/>
                <a:gd name="T1" fmla="*/ 90 h 411"/>
                <a:gd name="T2" fmla="*/ 505 w 675"/>
                <a:gd name="T3" fmla="*/ 45 h 411"/>
                <a:gd name="T4" fmla="*/ 338 w 675"/>
                <a:gd name="T5" fmla="*/ 0 h 411"/>
                <a:gd name="T6" fmla="*/ 170 w 675"/>
                <a:gd name="T7" fmla="*/ 45 h 411"/>
                <a:gd name="T8" fmla="*/ 0 w 675"/>
                <a:gd name="T9" fmla="*/ 90 h 411"/>
                <a:gd name="T10" fmla="*/ 0 w 675"/>
                <a:gd name="T11" fmla="*/ 90 h 411"/>
                <a:gd name="T12" fmla="*/ 0 w 675"/>
                <a:gd name="T13" fmla="*/ 411 h 411"/>
                <a:gd name="T14" fmla="*/ 675 w 675"/>
                <a:gd name="T15" fmla="*/ 411 h 411"/>
                <a:gd name="T16" fmla="*/ 675 w 675"/>
                <a:gd name="T17" fmla="*/ 90 h 411"/>
                <a:gd name="T18" fmla="*/ 675 w 675"/>
                <a:gd name="T19" fmla="*/ 9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5" h="411">
                  <a:moveTo>
                    <a:pt x="675" y="90"/>
                  </a:moveTo>
                  <a:lnTo>
                    <a:pt x="505" y="45"/>
                  </a:lnTo>
                  <a:lnTo>
                    <a:pt x="338" y="0"/>
                  </a:lnTo>
                  <a:lnTo>
                    <a:pt x="170" y="45"/>
                  </a:lnTo>
                  <a:lnTo>
                    <a:pt x="0" y="90"/>
                  </a:lnTo>
                  <a:lnTo>
                    <a:pt x="0" y="90"/>
                  </a:lnTo>
                  <a:lnTo>
                    <a:pt x="0" y="411"/>
                  </a:lnTo>
                  <a:lnTo>
                    <a:pt x="675" y="411"/>
                  </a:lnTo>
                  <a:lnTo>
                    <a:pt x="675" y="90"/>
                  </a:lnTo>
                  <a:lnTo>
                    <a:pt x="675" y="90"/>
                  </a:lnTo>
                  <a:close/>
                </a:path>
              </a:pathLst>
            </a:custGeom>
            <a:blipFill>
              <a:blip r:embed="rId1" cstate="print"/>
              <a:stretch>
                <a:fillRect/>
              </a:stretch>
            </a:blipFill>
            <a:ln>
              <a:noFill/>
            </a:ln>
            <a:effectLst>
              <a:outerShdw blurRad="50800" dist="38100" dir="2700000" algn="tl" rotWithShape="0">
                <a:prstClr val="black">
                  <a:alpha val="40000"/>
                </a:prstClr>
              </a:outerShdw>
            </a:effectLst>
          </p:spPr>
          <p:txBody>
            <a:bodyPr tIns="756000"/>
            <a:lstStyle/>
            <a:p>
              <a:pPr algn="ctr">
                <a:lnSpc>
                  <a:spcPts val="1500"/>
                </a:lnSpc>
                <a:defRPr/>
              </a:pPr>
              <a:endParaRPr lang="en-US" altLang="zh-CN" sz="2400" dirty="0">
                <a:solidFill>
                  <a:schemeClr val="bg1"/>
                </a:solidFill>
                <a:latin typeface="Impact MT Std" pitchFamily="34" charset="0"/>
                <a:ea typeface="微软雅黑" panose="020B0503020204020204" charset="-122"/>
                <a:cs typeface="UKIJ Qolyazma" pitchFamily="18" charset="0"/>
              </a:endParaRPr>
            </a:p>
          </p:txBody>
        </p:sp>
      </p:grpSp>
      <p:grpSp>
        <p:nvGrpSpPr>
          <p:cNvPr id="5" name="组合 4"/>
          <p:cNvGrpSpPr/>
          <p:nvPr/>
        </p:nvGrpSpPr>
        <p:grpSpPr bwMode="auto">
          <a:xfrm rot="10800000">
            <a:off x="6154738" y="2654300"/>
            <a:ext cx="2486025" cy="1512888"/>
            <a:chOff x="8098000" y="1626445"/>
            <a:chExt cx="2485774" cy="1513561"/>
          </a:xfrm>
        </p:grpSpPr>
        <p:sp>
          <p:nvSpPr>
            <p:cNvPr id="6" name="Freeform 6"/>
            <p:cNvSpPr/>
            <p:nvPr/>
          </p:nvSpPr>
          <p:spPr bwMode="auto">
            <a:xfrm>
              <a:off x="8098000" y="1626445"/>
              <a:ext cx="2485774" cy="1513561"/>
            </a:xfrm>
            <a:custGeom>
              <a:avLst/>
              <a:gdLst>
                <a:gd name="T0" fmla="*/ 675 w 675"/>
                <a:gd name="T1" fmla="*/ 90 h 411"/>
                <a:gd name="T2" fmla="*/ 505 w 675"/>
                <a:gd name="T3" fmla="*/ 45 h 411"/>
                <a:gd name="T4" fmla="*/ 338 w 675"/>
                <a:gd name="T5" fmla="*/ 0 h 411"/>
                <a:gd name="T6" fmla="*/ 170 w 675"/>
                <a:gd name="T7" fmla="*/ 45 h 411"/>
                <a:gd name="T8" fmla="*/ 0 w 675"/>
                <a:gd name="T9" fmla="*/ 90 h 411"/>
                <a:gd name="T10" fmla="*/ 0 w 675"/>
                <a:gd name="T11" fmla="*/ 90 h 411"/>
                <a:gd name="T12" fmla="*/ 0 w 675"/>
                <a:gd name="T13" fmla="*/ 411 h 411"/>
                <a:gd name="T14" fmla="*/ 675 w 675"/>
                <a:gd name="T15" fmla="*/ 411 h 411"/>
                <a:gd name="T16" fmla="*/ 675 w 675"/>
                <a:gd name="T17" fmla="*/ 90 h 411"/>
                <a:gd name="T18" fmla="*/ 675 w 675"/>
                <a:gd name="T19" fmla="*/ 9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5" h="411">
                  <a:moveTo>
                    <a:pt x="675" y="90"/>
                  </a:moveTo>
                  <a:lnTo>
                    <a:pt x="505" y="45"/>
                  </a:lnTo>
                  <a:lnTo>
                    <a:pt x="338" y="0"/>
                  </a:lnTo>
                  <a:lnTo>
                    <a:pt x="170" y="45"/>
                  </a:lnTo>
                  <a:lnTo>
                    <a:pt x="0" y="90"/>
                  </a:lnTo>
                  <a:lnTo>
                    <a:pt x="0" y="90"/>
                  </a:lnTo>
                  <a:lnTo>
                    <a:pt x="0" y="411"/>
                  </a:lnTo>
                  <a:lnTo>
                    <a:pt x="675" y="411"/>
                  </a:lnTo>
                  <a:lnTo>
                    <a:pt x="675" y="90"/>
                  </a:lnTo>
                  <a:lnTo>
                    <a:pt x="675" y="90"/>
                  </a:lnTo>
                  <a:close/>
                </a:path>
              </a:pathLst>
            </a:custGeom>
            <a:solidFill>
              <a:srgbClr val="F77A08"/>
            </a:solidFill>
            <a:ln>
              <a:noFill/>
            </a:ln>
            <a:effectLst>
              <a:outerShdw blurRad="431800" dist="88900" dir="2700000" algn="tl" rotWithShape="0">
                <a:prstClr val="black">
                  <a:alpha val="40000"/>
                </a:prstClr>
              </a:outerShdw>
            </a:effectLst>
          </p:spPr>
          <p:txBody>
            <a:bodyPr tIns="756000"/>
            <a:lstStyle/>
            <a:p>
              <a:pPr algn="ctr">
                <a:lnSpc>
                  <a:spcPts val="1500"/>
                </a:lnSpc>
                <a:defRPr/>
              </a:pPr>
              <a:endParaRPr lang="en-US" altLang="zh-CN" sz="2400" dirty="0">
                <a:solidFill>
                  <a:schemeClr val="bg1"/>
                </a:solidFill>
                <a:latin typeface="Impact MT Std" pitchFamily="34" charset="0"/>
                <a:ea typeface="微软雅黑" panose="020B0503020204020204" charset="-122"/>
                <a:cs typeface="UKIJ Qolyazma" pitchFamily="18" charset="0"/>
              </a:endParaRPr>
            </a:p>
          </p:txBody>
        </p:sp>
        <p:sp>
          <p:nvSpPr>
            <p:cNvPr id="7" name="Freeform 6"/>
            <p:cNvSpPr/>
            <p:nvPr/>
          </p:nvSpPr>
          <p:spPr bwMode="auto">
            <a:xfrm>
              <a:off x="8210702" y="1732855"/>
              <a:ext cx="2260372" cy="1300740"/>
            </a:xfrm>
            <a:custGeom>
              <a:avLst/>
              <a:gdLst>
                <a:gd name="T0" fmla="*/ 675 w 675"/>
                <a:gd name="T1" fmla="*/ 90 h 411"/>
                <a:gd name="T2" fmla="*/ 505 w 675"/>
                <a:gd name="T3" fmla="*/ 45 h 411"/>
                <a:gd name="T4" fmla="*/ 338 w 675"/>
                <a:gd name="T5" fmla="*/ 0 h 411"/>
                <a:gd name="T6" fmla="*/ 170 w 675"/>
                <a:gd name="T7" fmla="*/ 45 h 411"/>
                <a:gd name="T8" fmla="*/ 0 w 675"/>
                <a:gd name="T9" fmla="*/ 90 h 411"/>
                <a:gd name="T10" fmla="*/ 0 w 675"/>
                <a:gd name="T11" fmla="*/ 90 h 411"/>
                <a:gd name="T12" fmla="*/ 0 w 675"/>
                <a:gd name="T13" fmla="*/ 411 h 411"/>
                <a:gd name="T14" fmla="*/ 675 w 675"/>
                <a:gd name="T15" fmla="*/ 411 h 411"/>
                <a:gd name="T16" fmla="*/ 675 w 675"/>
                <a:gd name="T17" fmla="*/ 90 h 411"/>
                <a:gd name="T18" fmla="*/ 675 w 675"/>
                <a:gd name="T19" fmla="*/ 9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5" h="411">
                  <a:moveTo>
                    <a:pt x="675" y="90"/>
                  </a:moveTo>
                  <a:lnTo>
                    <a:pt x="505" y="45"/>
                  </a:lnTo>
                  <a:lnTo>
                    <a:pt x="338" y="0"/>
                  </a:lnTo>
                  <a:lnTo>
                    <a:pt x="170" y="45"/>
                  </a:lnTo>
                  <a:lnTo>
                    <a:pt x="0" y="90"/>
                  </a:lnTo>
                  <a:lnTo>
                    <a:pt x="0" y="90"/>
                  </a:lnTo>
                  <a:lnTo>
                    <a:pt x="0" y="411"/>
                  </a:lnTo>
                  <a:lnTo>
                    <a:pt x="675" y="411"/>
                  </a:lnTo>
                  <a:lnTo>
                    <a:pt x="675" y="90"/>
                  </a:lnTo>
                  <a:lnTo>
                    <a:pt x="675" y="90"/>
                  </a:lnTo>
                  <a:close/>
                </a:path>
              </a:pathLst>
            </a:custGeom>
            <a:blipFill>
              <a:blip r:embed="rId1" cstate="print"/>
              <a:stretch>
                <a:fillRect/>
              </a:stretch>
            </a:blipFill>
            <a:ln>
              <a:noFill/>
            </a:ln>
            <a:effectLst>
              <a:outerShdw blurRad="50800" dist="38100" dir="2700000" algn="tl" rotWithShape="0">
                <a:prstClr val="black">
                  <a:alpha val="40000"/>
                </a:prstClr>
              </a:outerShdw>
            </a:effectLst>
          </p:spPr>
          <p:txBody>
            <a:bodyPr tIns="756000"/>
            <a:lstStyle/>
            <a:p>
              <a:pPr algn="ctr">
                <a:lnSpc>
                  <a:spcPts val="1500"/>
                </a:lnSpc>
                <a:defRPr/>
              </a:pPr>
              <a:endParaRPr lang="en-US" altLang="zh-CN" sz="2400" dirty="0">
                <a:solidFill>
                  <a:schemeClr val="bg1"/>
                </a:solidFill>
                <a:latin typeface="Impact MT Std" pitchFamily="34" charset="0"/>
                <a:ea typeface="微软雅黑" panose="020B0503020204020204" charset="-122"/>
                <a:cs typeface="UKIJ Qolyazma" pitchFamily="18" charset="0"/>
              </a:endParaRPr>
            </a:p>
          </p:txBody>
        </p:sp>
      </p:grpSp>
      <p:sp>
        <p:nvSpPr>
          <p:cNvPr id="8" name="文本框 26"/>
          <p:cNvSpPr txBox="1"/>
          <p:nvPr/>
        </p:nvSpPr>
        <p:spPr>
          <a:xfrm>
            <a:off x="6754813" y="1320800"/>
            <a:ext cx="1357312" cy="583565"/>
          </a:xfrm>
          <a:prstGeom prst="rect">
            <a:avLst/>
          </a:prstGeom>
          <a:noFill/>
        </p:spPr>
        <p:txBody>
          <a:bodyPr>
            <a:spAutoFit/>
          </a:bodyPr>
          <a:lstStyle/>
          <a:p>
            <a:pPr algn="ctr">
              <a:defRPr/>
            </a:pPr>
            <a:r>
              <a:rPr lang="zh-CN" altLang="en-US" sz="3200" spc="100" dirty="0">
                <a:solidFill>
                  <a:schemeClr val="accent1"/>
                </a:solidFill>
                <a:latin typeface="Times New Roman" panose="02020603050405020304" pitchFamily="18" charset="0"/>
                <a:ea typeface="微软雅黑" panose="020B0503020204020204" charset="-122"/>
              </a:rPr>
              <a:t>安全</a:t>
            </a:r>
            <a:endParaRPr lang="zh-CN" altLang="en-US" sz="3200" spc="100" dirty="0">
              <a:solidFill>
                <a:schemeClr val="accent1"/>
              </a:solidFill>
              <a:latin typeface="Times New Roman" panose="02020603050405020304" pitchFamily="18" charset="0"/>
              <a:ea typeface="微软雅黑" panose="020B0503020204020204" charset="-122"/>
            </a:endParaRPr>
          </a:p>
        </p:txBody>
      </p:sp>
      <p:sp>
        <p:nvSpPr>
          <p:cNvPr id="41" name="文本框 26"/>
          <p:cNvSpPr txBox="1"/>
          <p:nvPr/>
        </p:nvSpPr>
        <p:spPr>
          <a:xfrm>
            <a:off x="6789738" y="2760663"/>
            <a:ext cx="1287462" cy="1076325"/>
          </a:xfrm>
          <a:prstGeom prst="rect">
            <a:avLst/>
          </a:prstGeom>
          <a:noFill/>
        </p:spPr>
        <p:txBody>
          <a:bodyPr>
            <a:spAutoFit/>
          </a:bodyPr>
          <a:lstStyle/>
          <a:p>
            <a:pPr algn="ctr">
              <a:defRPr/>
            </a:pPr>
            <a:r>
              <a:rPr lang="zh-CN" altLang="en-US" sz="3200" spc="100" dirty="0">
                <a:solidFill>
                  <a:srgbClr val="FF0000"/>
                </a:solidFill>
                <a:latin typeface="Times New Roman" panose="02020603050405020304" pitchFamily="18" charset="0"/>
                <a:ea typeface="微软雅黑" panose="020B0503020204020204" charset="-122"/>
              </a:rPr>
              <a:t>本质安全</a:t>
            </a:r>
            <a:endParaRPr lang="zh-CN" altLang="en-US" sz="3200" spc="100" dirty="0">
              <a:solidFill>
                <a:srgbClr val="FF0000"/>
              </a:solidFill>
              <a:latin typeface="Times New Roman" panose="02020603050405020304" pitchFamily="18" charset="0"/>
              <a:ea typeface="微软雅黑" panose="020B0503020204020204" charset="-122"/>
            </a:endParaRPr>
          </a:p>
        </p:txBody>
      </p:sp>
      <p:cxnSp>
        <p:nvCxnSpPr>
          <p:cNvPr id="42" name="直接连接符 41"/>
          <p:cNvCxnSpPr/>
          <p:nvPr/>
        </p:nvCxnSpPr>
        <p:spPr>
          <a:xfrm flipH="1">
            <a:off x="996950" y="2244725"/>
            <a:ext cx="622935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H="1">
            <a:off x="1003300" y="2654300"/>
            <a:ext cx="622935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5" name="TextBox 14"/>
          <p:cNvSpPr txBox="1"/>
          <p:nvPr/>
        </p:nvSpPr>
        <p:spPr>
          <a:xfrm>
            <a:off x="917575" y="1320800"/>
            <a:ext cx="5251450" cy="650240"/>
          </a:xfrm>
          <a:prstGeom prst="rect">
            <a:avLst/>
          </a:prstGeom>
          <a:noFill/>
        </p:spPr>
        <p:txBody>
          <a:bodyPr>
            <a:spAutoFit/>
          </a:bodyPr>
          <a:lstStyle/>
          <a:p>
            <a:pPr>
              <a:lnSpc>
                <a:spcPct val="130000"/>
              </a:lnSpc>
              <a:defRPr/>
            </a:pPr>
            <a:r>
              <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mn-ea"/>
              </a:rPr>
              <a:t>安全：指免遭不可接受危险的伤害。安全的实质是防止事故，消除导致死亡、伤害、及各种财产损失发生的条件</a:t>
            </a:r>
            <a:r>
              <a:rPr lang="zh-CN" altLang="en-US" sz="1400" dirty="0">
                <a:solidFill>
                  <a:schemeClr val="tx1">
                    <a:lumMod val="50000"/>
                    <a:lumOff val="50000"/>
                  </a:schemeClr>
                </a:solidFill>
                <a:latin typeface="Times New Roman" panose="02020603050405020304" pitchFamily="18" charset="0"/>
                <a:ea typeface="微软雅黑" panose="020B0503020204020204" charset="-122"/>
              </a:rPr>
              <a:t>。</a:t>
            </a:r>
            <a:endParaRPr lang="zh-CN" altLang="en-US" sz="1400" dirty="0">
              <a:solidFill>
                <a:schemeClr val="tx1">
                  <a:lumMod val="50000"/>
                  <a:lumOff val="50000"/>
                </a:schemeClr>
              </a:solidFill>
              <a:latin typeface="Times New Roman" panose="02020603050405020304" pitchFamily="18" charset="0"/>
              <a:ea typeface="微软雅黑" panose="020B0503020204020204" charset="-122"/>
            </a:endParaRPr>
          </a:p>
        </p:txBody>
      </p:sp>
      <p:sp>
        <p:nvSpPr>
          <p:cNvPr id="47" name="TextBox 16"/>
          <p:cNvSpPr txBox="1"/>
          <p:nvPr/>
        </p:nvSpPr>
        <p:spPr>
          <a:xfrm>
            <a:off x="917575" y="2855913"/>
            <a:ext cx="5251450" cy="730250"/>
          </a:xfrm>
          <a:prstGeom prst="rect">
            <a:avLst/>
          </a:prstGeom>
          <a:noFill/>
        </p:spPr>
        <p:txBody>
          <a:bodyPr>
            <a:spAutoFit/>
          </a:bodyPr>
          <a:lstStyle/>
          <a:p>
            <a:pPr>
              <a:lnSpc>
                <a:spcPct val="130000"/>
              </a:lnSpc>
              <a:defRPr/>
            </a:pPr>
            <a:r>
              <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mn-ea"/>
              </a:rPr>
              <a:t>本质安全：通过设计、监控等手段使生产设备或生产系统本身具有安全性，即使在误操作或发生故障的情况下也不会造成事故。</a:t>
            </a:r>
            <a:r>
              <a:rPr lang="zh-CN" altLang="en-US" dirty="0">
                <a:solidFill>
                  <a:schemeClr val="tx1">
                    <a:lumMod val="50000"/>
                    <a:lumOff val="50000"/>
                  </a:schemeClr>
                </a:solidFill>
                <a:latin typeface="Times New Roman" panose="02020603050405020304" pitchFamily="18" charset="0"/>
                <a:ea typeface="微软雅黑" panose="020B0503020204020204" charset="-122"/>
                <a:sym typeface="+mn-ea"/>
              </a:rPr>
              <a:t> </a:t>
            </a:r>
            <a:endParaRPr lang="zh-CN" altLang="en-US" dirty="0">
              <a:latin typeface="Times New Roman" panose="02020603050405020304" pitchFamily="18" charset="0"/>
              <a:ea typeface="微软雅黑" panose="020B0503020204020204" charset="-122"/>
              <a:sym typeface="+mn-ea"/>
            </a:endParaRPr>
          </a:p>
        </p:txBody>
      </p:sp>
      <p:sp>
        <p:nvSpPr>
          <p:cNvPr id="48" name="矩形 47"/>
          <p:cNvSpPr>
            <a:spLocks noChangeArrowheads="1"/>
          </p:cNvSpPr>
          <p:nvPr/>
        </p:nvSpPr>
        <p:spPr bwMode="auto">
          <a:xfrm>
            <a:off x="1335088" y="3708400"/>
            <a:ext cx="3033712" cy="901065"/>
          </a:xfrm>
          <a:prstGeom prst="rect">
            <a:avLst/>
          </a:prstGeom>
          <a:noFill/>
          <a:ln>
            <a:noFill/>
          </a:ln>
        </p:spPr>
        <p:txBody>
          <a:bodyPr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marL="567055" indent="-567055" defTabSz="1103630">
              <a:lnSpc>
                <a:spcPct val="90000"/>
              </a:lnSpc>
              <a:buClr>
                <a:srgbClr val="000000"/>
              </a:buClr>
              <a:buFont typeface="Wingdings" panose="05000000000000000000" charset="0"/>
              <a:buChar char="Ø"/>
              <a:defRPr/>
            </a:pPr>
            <a:r>
              <a:rPr lang="zh-CN" altLang="en-US" sz="1800" dirty="0">
                <a:solidFill>
                  <a:srgbClr val="FF0000"/>
                </a:solidFill>
                <a:latin typeface="Times New Roman" panose="02020603050405020304" pitchFamily="18" charset="0"/>
                <a:sym typeface="Wingdings" panose="05000000000000000000" pitchFamily="2" charset="2"/>
              </a:rPr>
              <a:t></a:t>
            </a:r>
            <a:r>
              <a:rPr lang="zh-CN" altLang="en-US" sz="1800" dirty="0">
                <a:solidFill>
                  <a:schemeClr val="tx1">
                    <a:lumMod val="50000"/>
                    <a:lumOff val="50000"/>
                  </a:schemeClr>
                </a:solidFill>
                <a:latin typeface="Times New Roman" panose="02020603050405020304" pitchFamily="18" charset="0"/>
                <a:sym typeface="Wingdings" panose="05000000000000000000" pitchFamily="2" charset="2"/>
              </a:rPr>
              <a:t>失误</a:t>
            </a:r>
            <a:r>
              <a:rPr lang="en-US" altLang="x-none" sz="1800" dirty="0">
                <a:solidFill>
                  <a:schemeClr val="tx1">
                    <a:lumMod val="50000"/>
                    <a:lumOff val="50000"/>
                  </a:schemeClr>
                </a:solidFill>
                <a:latin typeface="Times New Roman" panose="02020603050405020304" pitchFamily="18" charset="0"/>
                <a:sym typeface="Wingdings" panose="05000000000000000000" pitchFamily="2" charset="2"/>
              </a:rPr>
              <a:t>——</a:t>
            </a:r>
            <a:r>
              <a:rPr lang="zh-CN" altLang="en-US" sz="1800" dirty="0">
                <a:solidFill>
                  <a:schemeClr val="tx1">
                    <a:lumMod val="50000"/>
                    <a:lumOff val="50000"/>
                  </a:schemeClr>
                </a:solidFill>
                <a:latin typeface="Times New Roman" panose="02020603050405020304" pitchFamily="18" charset="0"/>
                <a:sym typeface="Wingdings" panose="05000000000000000000" pitchFamily="2" charset="2"/>
              </a:rPr>
              <a:t>安全功能</a:t>
            </a:r>
            <a:endParaRPr lang="zh-CN" altLang="en-US" sz="1800" dirty="0">
              <a:solidFill>
                <a:schemeClr val="tx1">
                  <a:lumMod val="50000"/>
                  <a:lumOff val="50000"/>
                </a:schemeClr>
              </a:solidFill>
              <a:latin typeface="Times New Roman" panose="02020603050405020304" pitchFamily="18" charset="0"/>
              <a:sym typeface="Wingdings" panose="05000000000000000000" pitchFamily="2" charset="2"/>
            </a:endParaRPr>
          </a:p>
          <a:p>
            <a:pPr marL="567055" indent="-567055" defTabSz="1103630">
              <a:lnSpc>
                <a:spcPct val="90000"/>
              </a:lnSpc>
              <a:buClr>
                <a:srgbClr val="000000"/>
              </a:buClr>
              <a:buFont typeface="Wingdings" panose="05000000000000000000" charset="0"/>
              <a:buChar char="Ø"/>
              <a:defRPr/>
            </a:pPr>
            <a:r>
              <a:rPr lang="zh-CN" altLang="en-US" sz="1800" dirty="0">
                <a:solidFill>
                  <a:srgbClr val="FF0000"/>
                </a:solidFill>
                <a:latin typeface="Times New Roman" panose="02020603050405020304" pitchFamily="18" charset="0"/>
                <a:sym typeface="Wingdings" panose="05000000000000000000" pitchFamily="2" charset="2"/>
              </a:rPr>
              <a:t></a:t>
            </a:r>
            <a:r>
              <a:rPr lang="zh-CN" altLang="en-US" sz="1800" dirty="0">
                <a:solidFill>
                  <a:schemeClr val="tx1">
                    <a:lumMod val="50000"/>
                    <a:lumOff val="50000"/>
                  </a:schemeClr>
                </a:solidFill>
                <a:latin typeface="Times New Roman" panose="02020603050405020304" pitchFamily="18" charset="0"/>
                <a:sym typeface="Wingdings" panose="05000000000000000000" pitchFamily="2" charset="2"/>
              </a:rPr>
              <a:t>故障</a:t>
            </a:r>
            <a:r>
              <a:rPr lang="en-US" altLang="x-none" sz="1800" dirty="0">
                <a:solidFill>
                  <a:schemeClr val="tx1">
                    <a:lumMod val="50000"/>
                    <a:lumOff val="50000"/>
                  </a:schemeClr>
                </a:solidFill>
                <a:latin typeface="Times New Roman" panose="02020603050405020304" pitchFamily="18" charset="0"/>
                <a:sym typeface="Wingdings" panose="05000000000000000000" pitchFamily="2" charset="2"/>
              </a:rPr>
              <a:t>——</a:t>
            </a:r>
            <a:r>
              <a:rPr lang="zh-CN" altLang="en-US" sz="1800" dirty="0">
                <a:solidFill>
                  <a:schemeClr val="tx1">
                    <a:lumMod val="50000"/>
                    <a:lumOff val="50000"/>
                  </a:schemeClr>
                </a:solidFill>
                <a:latin typeface="Times New Roman" panose="02020603050405020304" pitchFamily="18" charset="0"/>
                <a:sym typeface="Wingdings" panose="05000000000000000000" pitchFamily="2" charset="2"/>
              </a:rPr>
              <a:t>安全功能</a:t>
            </a:r>
            <a:endParaRPr lang="zh-CN" altLang="en-US" sz="1800" dirty="0">
              <a:solidFill>
                <a:schemeClr val="tx1">
                  <a:lumMod val="50000"/>
                  <a:lumOff val="50000"/>
                </a:schemeClr>
              </a:solidFill>
              <a:latin typeface="Times New Roman" panose="02020603050405020304" pitchFamily="18" charset="0"/>
              <a:sym typeface="Wingdings" panose="05000000000000000000" pitchFamily="2" charset="2"/>
            </a:endParaRPr>
          </a:p>
          <a:p>
            <a:pPr algn="ctr">
              <a:lnSpc>
                <a:spcPct val="120000"/>
              </a:lnSpc>
              <a:spcBef>
                <a:spcPct val="0"/>
              </a:spcBef>
              <a:buFont typeface="Arial" panose="020B0604020202020204" pitchFamily="34" charset="0"/>
              <a:buNone/>
              <a:defRPr/>
            </a:pPr>
            <a:endParaRPr lang="zh-CN" altLang="en-US" sz="1400" dirty="0">
              <a:solidFill>
                <a:schemeClr val="tx1">
                  <a:lumMod val="50000"/>
                  <a:lumOff val="50000"/>
                </a:schemeClr>
              </a:solidFill>
              <a:latin typeface="Times New Roman" panose="02020603050405020304" pitchFamily="18" charset="0"/>
              <a:sym typeface="微软雅黑" panose="020B0503020204020204" charset="-122"/>
            </a:endParaRPr>
          </a:p>
        </p:txBody>
      </p:sp>
      <p:sp>
        <p:nvSpPr>
          <p:cNvPr id="3"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安全知识学习</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pic>
        <p:nvPicPr>
          <p:cNvPr id="45067" name="图片 1" descr="an2"/>
          <p:cNvPicPr>
            <a:picLocks noChangeAspect="1"/>
          </p:cNvPicPr>
          <p:nvPr/>
        </p:nvPicPr>
        <p:blipFill>
          <a:blip r:embed="rId2"/>
          <a:srcRect/>
          <a:stretch>
            <a:fillRect/>
          </a:stretch>
        </p:blipFill>
        <p:spPr bwMode="auto">
          <a:xfrm>
            <a:off x="92075" y="2470150"/>
            <a:ext cx="1360488" cy="2311400"/>
          </a:xfrm>
          <a:prstGeom prst="rect">
            <a:avLst/>
          </a:prstGeom>
          <a:noFill/>
          <a:ln w="9525">
            <a:noFill/>
            <a:miter lim="800000"/>
            <a:headEnd/>
            <a:tailEnd/>
          </a:ln>
        </p:spPr>
      </p:pic>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1000"/>
                                  </p:stCondLst>
                                  <p:iterate type="lt">
                                    <p:tmPct val="2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1000"/>
                                  </p:stCondLst>
                                  <p:iterate type="lt">
                                    <p:tmPct val="20000"/>
                                  </p:iterate>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childTnLst>
                                </p:cTn>
                              </p:par>
                              <p:par>
                                <p:cTn id="25" presetID="22" presetClass="entr" presetSubtype="2" fill="hold" nodeType="withEffect">
                                  <p:stCondLst>
                                    <p:cond delay="400"/>
                                  </p:stCondLst>
                                  <p:childTnLst>
                                    <p:set>
                                      <p:cBhvr>
                                        <p:cTn id="26" dur="1" fill="hold">
                                          <p:stCondLst>
                                            <p:cond delay="0"/>
                                          </p:stCondLst>
                                        </p:cTn>
                                        <p:tgtEl>
                                          <p:spTgt spid="42"/>
                                        </p:tgtEl>
                                        <p:attrNameLst>
                                          <p:attrName>style.visibility</p:attrName>
                                        </p:attrNameLst>
                                      </p:cBhvr>
                                      <p:to>
                                        <p:strVal val="visible"/>
                                      </p:to>
                                    </p:set>
                                    <p:animEffect transition="in" filter="wipe(right)">
                                      <p:cBhvr>
                                        <p:cTn id="27" dur="500"/>
                                        <p:tgtEl>
                                          <p:spTgt spid="42"/>
                                        </p:tgtEl>
                                      </p:cBhvr>
                                    </p:animEffect>
                                  </p:childTnLst>
                                </p:cTn>
                              </p:par>
                              <p:par>
                                <p:cTn id="28" presetID="22" presetClass="entr" presetSubtype="2" fill="hold" nodeType="withEffect">
                                  <p:stCondLst>
                                    <p:cond delay="400"/>
                                  </p:stCondLst>
                                  <p:childTnLst>
                                    <p:set>
                                      <p:cBhvr>
                                        <p:cTn id="29" dur="1" fill="hold">
                                          <p:stCondLst>
                                            <p:cond delay="0"/>
                                          </p:stCondLst>
                                        </p:cTn>
                                        <p:tgtEl>
                                          <p:spTgt spid="43"/>
                                        </p:tgtEl>
                                        <p:attrNameLst>
                                          <p:attrName>style.visibility</p:attrName>
                                        </p:attrNameLst>
                                      </p:cBhvr>
                                      <p:to>
                                        <p:strVal val="visible"/>
                                      </p:to>
                                    </p:set>
                                    <p:animEffect transition="in" filter="wipe(right)">
                                      <p:cBhvr>
                                        <p:cTn id="30" dur="500"/>
                                        <p:tgtEl>
                                          <p:spTgt spid="43"/>
                                        </p:tgtEl>
                                      </p:cBhvr>
                                    </p:animEffect>
                                  </p:childTnLst>
                                </p:cTn>
                              </p:par>
                              <p:par>
                                <p:cTn id="31" presetID="10" presetClass="entr" presetSubtype="0" fill="hold" grpId="0" nodeType="withEffect">
                                  <p:stCondLst>
                                    <p:cond delay="1000"/>
                                  </p:stCondLst>
                                  <p:iterate type="lt">
                                    <p:tmPct val="10000"/>
                                  </p:iterate>
                                  <p:childTnLst>
                                    <p:set>
                                      <p:cBhvr>
                                        <p:cTn id="32" dur="1" fill="hold">
                                          <p:stCondLst>
                                            <p:cond delay="0"/>
                                          </p:stCondLst>
                                        </p:cTn>
                                        <p:tgtEl>
                                          <p:spTgt spid="45"/>
                                        </p:tgtEl>
                                        <p:attrNameLst>
                                          <p:attrName>style.visibility</p:attrName>
                                        </p:attrNameLst>
                                      </p:cBhvr>
                                      <p:to>
                                        <p:strVal val="visible"/>
                                      </p:to>
                                    </p:set>
                                    <p:animEffect transition="in" filter="fade">
                                      <p:cBhvr>
                                        <p:cTn id="33" dur="100"/>
                                        <p:tgtEl>
                                          <p:spTgt spid="45"/>
                                        </p:tgtEl>
                                      </p:cBhvr>
                                    </p:animEffect>
                                  </p:childTnLst>
                                </p:cTn>
                              </p:par>
                              <p:par>
                                <p:cTn id="34" presetID="10" presetClass="entr" presetSubtype="0" fill="hold" grpId="0" nodeType="withEffect">
                                  <p:stCondLst>
                                    <p:cond delay="1000"/>
                                  </p:stCondLst>
                                  <p:iterate type="lt">
                                    <p:tmPct val="10000"/>
                                  </p:iterate>
                                  <p:childTnLst>
                                    <p:set>
                                      <p:cBhvr>
                                        <p:cTn id="35" dur="1" fill="hold">
                                          <p:stCondLst>
                                            <p:cond delay="0"/>
                                          </p:stCondLst>
                                        </p:cTn>
                                        <p:tgtEl>
                                          <p:spTgt spid="47"/>
                                        </p:tgtEl>
                                        <p:attrNameLst>
                                          <p:attrName>style.visibility</p:attrName>
                                        </p:attrNameLst>
                                      </p:cBhvr>
                                      <p:to>
                                        <p:strVal val="visible"/>
                                      </p:to>
                                    </p:set>
                                    <p:animEffect transition="in" filter="fade">
                                      <p:cBhvr>
                                        <p:cTn id="36" dur="100"/>
                                        <p:tgtEl>
                                          <p:spTgt spid="47"/>
                                        </p:tgtEl>
                                      </p:cBhvr>
                                    </p:animEffect>
                                  </p:childTnLst>
                                </p:cTn>
                              </p:par>
                            </p:childTnLst>
                          </p:cTn>
                        </p:par>
                        <p:par>
                          <p:cTn id="37" fill="hold">
                            <p:stCondLst>
                              <p:cond delay="0"/>
                            </p:stCondLst>
                            <p:childTnLst>
                              <p:par>
                                <p:cTn id="38" presetID="16" presetClass="entr" presetSubtype="37" fill="hold" grpId="0" nodeType="after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barn(outVertical)">
                                      <p:cBhvr>
                                        <p:cTn id="40" dur="500"/>
                                        <p:tgtEl>
                                          <p:spTgt spid="48"/>
                                        </p:tgtEl>
                                      </p:cBhvr>
                                    </p:animEffect>
                                  </p:childTnLst>
                                </p:cTn>
                              </p:par>
                            </p:childTnLst>
                          </p:cTn>
                        </p:par>
                        <p:par>
                          <p:cTn id="41" fill="hold">
                            <p:stCondLst>
                              <p:cond delay="500"/>
                            </p:stCondLst>
                            <p:childTnLst>
                              <p:par>
                                <p:cTn id="42" presetID="41" presetClass="entr" presetSubtype="0" fill="hold" grpId="0" nodeType="afterEffect">
                                  <p:stCondLst>
                                    <p:cond delay="0"/>
                                  </p:stCondLst>
                                  <p:iterate type="lt">
                                    <p:tmPct val="10000"/>
                                  </p:iterate>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3"/>
                                        </p:tgtEl>
                                        <p:attrNameLst>
                                          <p:attrName>ppt_y</p:attrName>
                                        </p:attrNameLst>
                                      </p:cBhvr>
                                      <p:tavLst>
                                        <p:tav tm="0">
                                          <p:val>
                                            <p:strVal val="#ppt_y"/>
                                          </p:val>
                                        </p:tav>
                                        <p:tav tm="100000">
                                          <p:val>
                                            <p:strVal val="#ppt_y"/>
                                          </p:val>
                                        </p:tav>
                                      </p:tavLst>
                                    </p:anim>
                                    <p:anim calcmode="lin" valueType="num">
                                      <p:cBhvr>
                                        <p:cTn id="4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1" grpId="0"/>
      <p:bldP spid="45" grpId="0"/>
      <p:bldP spid="47" grpId="0"/>
      <p:bldP spid="48"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a:spLocks noChangeArrowheads="1"/>
          </p:cNvSpPr>
          <p:nvPr/>
        </p:nvSpPr>
        <p:spPr bwMode="auto">
          <a:xfrm>
            <a:off x="1679575" y="928688"/>
            <a:ext cx="2089150" cy="367030"/>
          </a:xfrm>
          <a:prstGeom prst="rect">
            <a:avLst/>
          </a:prstGeom>
          <a:noFill/>
          <a:ln w="9525">
            <a:noFill/>
            <a:miter lim="800000"/>
          </a:ln>
        </p:spPr>
        <p:txBody>
          <a:bodyPr lIns="91431" tIns="45716" rIns="91431" bIns="45716">
            <a:spAutoFit/>
          </a:bodyPr>
          <a:lstStyle/>
          <a:p>
            <a:pPr>
              <a:buFont typeface="Arial" panose="020B0604020202020204" pitchFamily="34" charset="0"/>
              <a:buNone/>
            </a:pPr>
            <a:r>
              <a:rPr lang="zh-CN" altLang="en-US">
                <a:solidFill>
                  <a:srgbClr val="F47908"/>
                </a:solidFill>
                <a:latin typeface="Times New Roman" panose="02020603050405020304" pitchFamily="18" charset="0"/>
                <a:ea typeface="微软雅黑" panose="020B0503020204020204" charset="-122"/>
                <a:sym typeface="+mn-ea"/>
              </a:rPr>
              <a:t>事故隐患：</a:t>
            </a:r>
            <a:endParaRPr lang="zh-CN" altLang="en-US">
              <a:solidFill>
                <a:srgbClr val="F47908"/>
              </a:solidFill>
              <a:latin typeface="Times New Roman" panose="02020603050405020304" pitchFamily="18" charset="0"/>
              <a:ea typeface="微软雅黑" panose="020B0503020204020204" charset="-122"/>
              <a:sym typeface="+mn-ea"/>
            </a:endParaRPr>
          </a:p>
        </p:txBody>
      </p:sp>
      <p:sp>
        <p:nvSpPr>
          <p:cNvPr id="18" name="矩形 47"/>
          <p:cNvSpPr>
            <a:spLocks noChangeArrowheads="1"/>
          </p:cNvSpPr>
          <p:nvPr/>
        </p:nvSpPr>
        <p:spPr bwMode="auto">
          <a:xfrm>
            <a:off x="1679575" y="1336675"/>
            <a:ext cx="3663950" cy="864870"/>
          </a:xfrm>
          <a:prstGeom prst="rect">
            <a:avLst/>
          </a:prstGeom>
          <a:noFill/>
          <a:ln w="9525">
            <a:noFill/>
            <a:miter lim="800000"/>
          </a:ln>
        </p:spPr>
        <p:txBody>
          <a:bodyPr lIns="91431" tIns="45716" rIns="91431" bIns="45716">
            <a:spAutoFit/>
          </a:bodyPr>
          <a:lstStyle/>
          <a:p>
            <a:pPr>
              <a:lnSpc>
                <a:spcPct val="120000"/>
              </a:lnSpc>
              <a:buFont typeface="Arial" panose="020B0604020202020204" pitchFamily="34" charset="0"/>
              <a:buNone/>
            </a:pPr>
            <a:r>
              <a:rPr lang="zh-CN" altLang="en-US" sz="1400">
                <a:solidFill>
                  <a:srgbClr val="7F7F7F"/>
                </a:solidFill>
                <a:latin typeface="Times New Roman" panose="02020603050405020304" pitchFamily="18" charset="0"/>
                <a:ea typeface="微软雅黑" panose="020B0503020204020204" charset="-122"/>
                <a:sym typeface="+mn-ea"/>
              </a:rPr>
              <a:t>可导致事故发生的物的危险状态、人的不安全行为及管理上的缺陷，是引发安全事故的直接原因</a:t>
            </a:r>
            <a:r>
              <a:rPr lang="zh-CN" altLang="en-US" sz="1400">
                <a:solidFill>
                  <a:srgbClr val="7F7F7F"/>
                </a:solidFill>
                <a:latin typeface="Times New Roman" panose="02020603050405020304" pitchFamily="18" charset="0"/>
                <a:ea typeface="微软雅黑" panose="020B0503020204020204" charset="-122"/>
                <a:sym typeface="微软雅黑" panose="020B0503020204020204" charset="-122"/>
              </a:rPr>
              <a:t>。</a:t>
            </a:r>
            <a:endParaRPr lang="zh-CN" altLang="en-US" sz="1400">
              <a:solidFill>
                <a:srgbClr val="7F7F7F"/>
              </a:solidFill>
              <a:latin typeface="Times New Roman" panose="02020603050405020304" pitchFamily="18" charset="0"/>
              <a:ea typeface="微软雅黑" panose="020B0503020204020204" charset="-122"/>
              <a:sym typeface="微软雅黑" panose="020B0503020204020204" charset="-122"/>
            </a:endParaRPr>
          </a:p>
        </p:txBody>
      </p:sp>
      <p:grpSp>
        <p:nvGrpSpPr>
          <p:cNvPr id="19" name="组合 18"/>
          <p:cNvGrpSpPr/>
          <p:nvPr/>
        </p:nvGrpSpPr>
        <p:grpSpPr bwMode="auto">
          <a:xfrm>
            <a:off x="671513" y="1049338"/>
            <a:ext cx="969962" cy="955675"/>
            <a:chOff x="6217935" y="1158425"/>
            <a:chExt cx="527724" cy="520849"/>
          </a:xfrm>
        </p:grpSpPr>
        <p:grpSp>
          <p:nvGrpSpPr>
            <p:cNvPr id="47125" name="组合 19"/>
            <p:cNvGrpSpPr/>
            <p:nvPr/>
          </p:nvGrpSpPr>
          <p:grpSpPr bwMode="auto">
            <a:xfrm>
              <a:off x="6219351" y="1158425"/>
              <a:ext cx="520849" cy="520849"/>
              <a:chOff x="1705099" y="2564904"/>
              <a:chExt cx="1800200" cy="1800200"/>
            </a:xfrm>
          </p:grpSpPr>
          <p:sp>
            <p:nvSpPr>
              <p:cNvPr id="22" name="椭圆 21"/>
              <p:cNvSpPr/>
              <p:nvPr/>
            </p:nvSpPr>
            <p:spPr>
              <a:xfrm>
                <a:off x="1706175" y="2564904"/>
                <a:ext cx="1800080" cy="1800200"/>
              </a:xfrm>
              <a:prstGeom prst="ellipse">
                <a:avLst/>
              </a:prstGeom>
              <a:solidFill>
                <a:schemeClr val="accent1"/>
              </a:solidFill>
              <a:ln>
                <a:noFill/>
              </a:ln>
              <a:effectLst>
                <a:outerShdw blurRad="444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solidFill>
                    <a:srgbClr val="2DB2A4"/>
                  </a:solidFill>
                </a:endParaRPr>
              </a:p>
            </p:txBody>
          </p:sp>
          <p:sp>
            <p:nvSpPr>
              <p:cNvPr id="9" name="椭圆 8"/>
              <p:cNvSpPr/>
              <p:nvPr/>
            </p:nvSpPr>
            <p:spPr>
              <a:xfrm>
                <a:off x="1855435" y="2714422"/>
                <a:ext cx="1501559" cy="1501163"/>
              </a:xfrm>
              <a:prstGeom prst="ellipse">
                <a:avLst/>
              </a:prstGeom>
              <a:blipFill>
                <a:blip r:embed="rId1" cstate="prin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solidFill>
                    <a:srgbClr val="2DB2A4"/>
                  </a:solidFill>
                </a:endParaRPr>
              </a:p>
            </p:txBody>
          </p:sp>
        </p:grpSp>
        <p:sp>
          <p:nvSpPr>
            <p:cNvPr id="47126" name="TextBox 20"/>
            <p:cNvSpPr txBox="1">
              <a:spLocks noChangeArrowheads="1"/>
            </p:cNvSpPr>
            <p:nvPr/>
          </p:nvSpPr>
          <p:spPr bwMode="auto">
            <a:xfrm>
              <a:off x="6217935" y="1271766"/>
              <a:ext cx="527724" cy="315797"/>
            </a:xfrm>
            <a:prstGeom prst="rect">
              <a:avLst/>
            </a:prstGeom>
            <a:noFill/>
            <a:ln w="9525">
              <a:noFill/>
              <a:miter lim="800000"/>
            </a:ln>
          </p:spPr>
          <p:txBody>
            <a:bodyPr>
              <a:spAutoFit/>
            </a:bodyPr>
            <a:lstStyle/>
            <a:p>
              <a:pPr algn="ctr"/>
              <a:r>
                <a:rPr lang="en-US" altLang="zh-CN" sz="3200">
                  <a:solidFill>
                    <a:schemeClr val="accent2"/>
                  </a:solidFill>
                  <a:latin typeface="Impact MT Std"/>
                  <a:ea typeface="微软雅黑" panose="020B0503020204020204" charset="-122"/>
                </a:rPr>
                <a:t>01</a:t>
              </a:r>
              <a:endParaRPr lang="en-US" altLang="zh-CN" sz="3200">
                <a:solidFill>
                  <a:schemeClr val="accent2"/>
                </a:solidFill>
                <a:latin typeface="Impact MT Std"/>
                <a:ea typeface="微软雅黑" panose="020B0503020204020204" charset="-122"/>
              </a:endParaRPr>
            </a:p>
          </p:txBody>
        </p:sp>
      </p:grpSp>
      <p:sp>
        <p:nvSpPr>
          <p:cNvPr id="25" name="矩形 24"/>
          <p:cNvSpPr>
            <a:spLocks noChangeArrowheads="1"/>
          </p:cNvSpPr>
          <p:nvPr/>
        </p:nvSpPr>
        <p:spPr bwMode="auto">
          <a:xfrm>
            <a:off x="1689100" y="2368550"/>
            <a:ext cx="2087563" cy="367030"/>
          </a:xfrm>
          <a:prstGeom prst="rect">
            <a:avLst/>
          </a:prstGeom>
          <a:noFill/>
          <a:ln w="9525">
            <a:noFill/>
            <a:miter lim="800000"/>
          </a:ln>
        </p:spPr>
        <p:txBody>
          <a:bodyPr lIns="91431" tIns="45716" rIns="91431" bIns="45716">
            <a:spAutoFit/>
          </a:bodyPr>
          <a:lstStyle/>
          <a:p>
            <a:pPr>
              <a:buFont typeface="Arial" panose="020B0604020202020204" pitchFamily="34" charset="0"/>
              <a:buNone/>
            </a:pPr>
            <a:r>
              <a:rPr lang="zh-CN" altLang="en-US">
                <a:solidFill>
                  <a:srgbClr val="F47908"/>
                </a:solidFill>
                <a:latin typeface="Times New Roman" panose="02020603050405020304" pitchFamily="18" charset="0"/>
                <a:ea typeface="微软雅黑" panose="020B0503020204020204" charset="-122"/>
                <a:sym typeface="+mn-ea"/>
              </a:rPr>
              <a:t>未遂事故：</a:t>
            </a:r>
            <a:endParaRPr lang="zh-CN" altLang="en-US">
              <a:solidFill>
                <a:srgbClr val="F47908"/>
              </a:solidFill>
              <a:latin typeface="Times New Roman" panose="02020603050405020304" pitchFamily="18" charset="0"/>
              <a:ea typeface="微软雅黑" panose="020B0503020204020204" charset="-122"/>
              <a:cs typeface="Arial" panose="020B0604020202020204" pitchFamily="34" charset="0"/>
              <a:sym typeface="+mn-ea"/>
            </a:endParaRPr>
          </a:p>
        </p:txBody>
      </p:sp>
      <p:sp>
        <p:nvSpPr>
          <p:cNvPr id="26" name="矩形 47"/>
          <p:cNvSpPr>
            <a:spLocks noChangeArrowheads="1"/>
          </p:cNvSpPr>
          <p:nvPr/>
        </p:nvSpPr>
        <p:spPr bwMode="auto">
          <a:xfrm>
            <a:off x="1689100" y="2776538"/>
            <a:ext cx="3663950" cy="606425"/>
          </a:xfrm>
          <a:prstGeom prst="rect">
            <a:avLst/>
          </a:prstGeom>
          <a:noFill/>
          <a:ln>
            <a:noFill/>
          </a:ln>
        </p:spPr>
        <p:txBody>
          <a:bodyPr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nSpc>
                <a:spcPct val="120000"/>
              </a:lnSpc>
              <a:spcBef>
                <a:spcPct val="0"/>
              </a:spcBef>
              <a:buFont typeface="Arial" panose="020B0604020202020204" pitchFamily="34" charset="0"/>
              <a:buNone/>
              <a:defRPr/>
            </a:pPr>
            <a:r>
              <a:rPr lang="zh-CN" altLang="en-US" sz="1400" dirty="0">
                <a:solidFill>
                  <a:srgbClr val="7F7F7F"/>
                </a:solidFill>
                <a:latin typeface="Times New Roman" panose="02020603050405020304" pitchFamily="18" charset="0"/>
                <a:sym typeface="+mn-ea"/>
              </a:rPr>
              <a:t>是指未发生健康损害、人身伤亡、重大财产损失与环境破坏的事故</a:t>
            </a:r>
            <a:r>
              <a:rPr lang="zh-CN" altLang="en-US" sz="1400" dirty="0">
                <a:solidFill>
                  <a:schemeClr val="tx1">
                    <a:lumMod val="50000"/>
                    <a:lumOff val="50000"/>
                  </a:schemeClr>
                </a:solidFill>
                <a:latin typeface="Times New Roman" panose="02020603050405020304" pitchFamily="18" charset="0"/>
                <a:sym typeface="微软雅黑" panose="020B0503020204020204" charset="-122"/>
              </a:rPr>
              <a:t>。</a:t>
            </a:r>
            <a:endParaRPr lang="zh-CN" altLang="en-US" sz="1400" dirty="0">
              <a:solidFill>
                <a:schemeClr val="tx1">
                  <a:lumMod val="50000"/>
                  <a:lumOff val="50000"/>
                </a:schemeClr>
              </a:solidFill>
              <a:latin typeface="Times New Roman" panose="02020603050405020304" pitchFamily="18" charset="0"/>
              <a:sym typeface="微软雅黑" panose="020B0503020204020204" charset="-122"/>
            </a:endParaRPr>
          </a:p>
        </p:txBody>
      </p:sp>
      <p:grpSp>
        <p:nvGrpSpPr>
          <p:cNvPr id="27" name="组合 26"/>
          <p:cNvGrpSpPr/>
          <p:nvPr/>
        </p:nvGrpSpPr>
        <p:grpSpPr bwMode="auto">
          <a:xfrm>
            <a:off x="681038" y="2489200"/>
            <a:ext cx="968375" cy="955675"/>
            <a:chOff x="6217935" y="1158425"/>
            <a:chExt cx="527724" cy="520849"/>
          </a:xfrm>
        </p:grpSpPr>
        <p:grpSp>
          <p:nvGrpSpPr>
            <p:cNvPr id="47121" name="组合 27"/>
            <p:cNvGrpSpPr/>
            <p:nvPr/>
          </p:nvGrpSpPr>
          <p:grpSpPr bwMode="auto">
            <a:xfrm>
              <a:off x="6219351" y="1158425"/>
              <a:ext cx="520849" cy="520849"/>
              <a:chOff x="1705099" y="2564904"/>
              <a:chExt cx="1800200" cy="1800200"/>
            </a:xfrm>
          </p:grpSpPr>
          <p:sp>
            <p:nvSpPr>
              <p:cNvPr id="30" name="椭圆 29"/>
              <p:cNvSpPr/>
              <p:nvPr/>
            </p:nvSpPr>
            <p:spPr>
              <a:xfrm>
                <a:off x="1706186" y="2564904"/>
                <a:ext cx="1800042" cy="1800200"/>
              </a:xfrm>
              <a:prstGeom prst="ellipse">
                <a:avLst/>
              </a:prstGeom>
              <a:solidFill>
                <a:schemeClr val="accent1"/>
              </a:solidFill>
              <a:ln>
                <a:noFill/>
              </a:ln>
              <a:effectLst>
                <a:outerShdw blurRad="444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solidFill>
                    <a:srgbClr val="F77A08"/>
                  </a:solidFill>
                </a:endParaRPr>
              </a:p>
            </p:txBody>
          </p:sp>
          <p:sp>
            <p:nvSpPr>
              <p:cNvPr id="31" name="椭圆 30"/>
              <p:cNvSpPr/>
              <p:nvPr/>
            </p:nvSpPr>
            <p:spPr>
              <a:xfrm>
                <a:off x="1855691" y="2714422"/>
                <a:ext cx="1501032" cy="1501163"/>
              </a:xfrm>
              <a:prstGeom prst="ellipse">
                <a:avLst/>
              </a:prstGeom>
              <a:blipFill>
                <a:blip r:embed="rId1" cstate="prin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solidFill>
                    <a:srgbClr val="F77A08"/>
                  </a:solidFill>
                </a:endParaRPr>
              </a:p>
            </p:txBody>
          </p:sp>
        </p:grpSp>
        <p:sp>
          <p:nvSpPr>
            <p:cNvPr id="47122" name="TextBox 28"/>
            <p:cNvSpPr txBox="1">
              <a:spLocks noChangeArrowheads="1"/>
            </p:cNvSpPr>
            <p:nvPr/>
          </p:nvSpPr>
          <p:spPr bwMode="auto">
            <a:xfrm>
              <a:off x="6217935" y="1271766"/>
              <a:ext cx="527724" cy="315797"/>
            </a:xfrm>
            <a:prstGeom prst="rect">
              <a:avLst/>
            </a:prstGeom>
            <a:noFill/>
            <a:ln w="9525">
              <a:noFill/>
              <a:miter lim="800000"/>
            </a:ln>
          </p:spPr>
          <p:txBody>
            <a:bodyPr>
              <a:spAutoFit/>
            </a:bodyPr>
            <a:lstStyle/>
            <a:p>
              <a:pPr algn="ctr"/>
              <a:r>
                <a:rPr lang="en-US" altLang="zh-CN" sz="3200">
                  <a:solidFill>
                    <a:schemeClr val="accent2"/>
                  </a:solidFill>
                  <a:latin typeface="Impact MT Std"/>
                  <a:ea typeface="微软雅黑" panose="020B0503020204020204" charset="-122"/>
                </a:rPr>
                <a:t>02</a:t>
              </a:r>
              <a:endParaRPr lang="en-US" altLang="zh-CN" sz="3200">
                <a:solidFill>
                  <a:schemeClr val="accent2"/>
                </a:solidFill>
                <a:latin typeface="Impact MT Std"/>
                <a:ea typeface="微软雅黑" panose="020B0503020204020204" charset="-122"/>
              </a:endParaRPr>
            </a:p>
          </p:txBody>
        </p:sp>
      </p:grpSp>
      <p:sp>
        <p:nvSpPr>
          <p:cNvPr id="33" name="矩形 32"/>
          <p:cNvSpPr>
            <a:spLocks noChangeArrowheads="1"/>
          </p:cNvSpPr>
          <p:nvPr/>
        </p:nvSpPr>
        <p:spPr bwMode="auto">
          <a:xfrm>
            <a:off x="1679575" y="3808413"/>
            <a:ext cx="2089150" cy="367030"/>
          </a:xfrm>
          <a:prstGeom prst="rect">
            <a:avLst/>
          </a:prstGeom>
          <a:noFill/>
          <a:ln w="9525">
            <a:noFill/>
            <a:miter lim="800000"/>
          </a:ln>
        </p:spPr>
        <p:txBody>
          <a:bodyPr lIns="91431" tIns="45716" rIns="91431" bIns="45716">
            <a:spAutoFit/>
          </a:bodyPr>
          <a:lstStyle/>
          <a:p>
            <a:pPr>
              <a:buFont typeface="Arial" panose="020B0604020202020204" pitchFamily="34" charset="0"/>
              <a:buNone/>
            </a:pPr>
            <a:r>
              <a:rPr lang="zh-CN" altLang="en-US">
                <a:solidFill>
                  <a:srgbClr val="F47908"/>
                </a:solidFill>
                <a:latin typeface="Times New Roman" panose="02020603050405020304" pitchFamily="18" charset="0"/>
                <a:ea typeface="微软雅黑" panose="020B0503020204020204" charset="-122"/>
              </a:rPr>
              <a:t>事故</a:t>
            </a:r>
            <a:endParaRPr lang="zh-CN" altLang="en-US">
              <a:solidFill>
                <a:srgbClr val="F47908"/>
              </a:solidFill>
              <a:latin typeface="Times New Roman" panose="02020603050405020304" pitchFamily="18" charset="0"/>
              <a:ea typeface="微软雅黑" panose="020B0503020204020204" charset="-122"/>
            </a:endParaRPr>
          </a:p>
        </p:txBody>
      </p:sp>
      <p:sp>
        <p:nvSpPr>
          <p:cNvPr id="10" name="矩形 47"/>
          <p:cNvSpPr>
            <a:spLocks noChangeArrowheads="1"/>
          </p:cNvSpPr>
          <p:nvPr/>
        </p:nvSpPr>
        <p:spPr bwMode="auto">
          <a:xfrm>
            <a:off x="1679575" y="4216400"/>
            <a:ext cx="3663950" cy="606425"/>
          </a:xfrm>
          <a:prstGeom prst="rect">
            <a:avLst/>
          </a:prstGeom>
          <a:noFill/>
          <a:ln w="9525">
            <a:noFill/>
            <a:miter lim="800000"/>
          </a:ln>
        </p:spPr>
        <p:txBody>
          <a:bodyPr lIns="91431" tIns="45716" rIns="91431" bIns="45716">
            <a:spAutoFit/>
          </a:bodyPr>
          <a:lstStyle/>
          <a:p>
            <a:pPr>
              <a:lnSpc>
                <a:spcPct val="120000"/>
              </a:lnSpc>
              <a:buFont typeface="Arial" panose="020B0604020202020204" pitchFamily="34" charset="0"/>
              <a:buNone/>
            </a:pPr>
            <a:r>
              <a:rPr lang="zh-CN" altLang="en-US" sz="1400">
                <a:solidFill>
                  <a:srgbClr val="7F7F7F"/>
                </a:solidFill>
                <a:latin typeface="Times New Roman" panose="02020603050405020304" pitchFamily="18" charset="0"/>
                <a:ea typeface="微软雅黑" panose="020B0503020204020204" charset="-122"/>
                <a:sym typeface="+mn-ea"/>
              </a:rPr>
              <a:t>造成人员死亡、伤害、职业病、财产损失或其他损失的意外事件</a:t>
            </a:r>
            <a:r>
              <a:rPr lang="zh-CN" altLang="en-US" sz="1400">
                <a:solidFill>
                  <a:srgbClr val="7F7F7F"/>
                </a:solidFill>
                <a:latin typeface="Times New Roman" panose="02020603050405020304" pitchFamily="18" charset="0"/>
                <a:ea typeface="微软雅黑" panose="020B0503020204020204" charset="-122"/>
                <a:sym typeface="微软雅黑" panose="020B0503020204020204" charset="-122"/>
              </a:rPr>
              <a:t>。</a:t>
            </a:r>
            <a:endParaRPr lang="zh-CN" altLang="en-US" sz="1400">
              <a:solidFill>
                <a:srgbClr val="7F7F7F"/>
              </a:solidFill>
              <a:latin typeface="Times New Roman" panose="02020603050405020304" pitchFamily="18" charset="0"/>
              <a:ea typeface="微软雅黑" panose="020B0503020204020204" charset="-122"/>
              <a:sym typeface="微软雅黑" panose="020B0503020204020204" charset="-122"/>
            </a:endParaRPr>
          </a:p>
        </p:txBody>
      </p:sp>
      <p:grpSp>
        <p:nvGrpSpPr>
          <p:cNvPr id="11" name="组合 10"/>
          <p:cNvGrpSpPr/>
          <p:nvPr/>
        </p:nvGrpSpPr>
        <p:grpSpPr bwMode="auto">
          <a:xfrm>
            <a:off x="671513" y="3929063"/>
            <a:ext cx="969962" cy="955675"/>
            <a:chOff x="6217935" y="1158425"/>
            <a:chExt cx="527724" cy="520849"/>
          </a:xfrm>
        </p:grpSpPr>
        <p:grpSp>
          <p:nvGrpSpPr>
            <p:cNvPr id="47117" name="组合 11"/>
            <p:cNvGrpSpPr/>
            <p:nvPr/>
          </p:nvGrpSpPr>
          <p:grpSpPr bwMode="auto">
            <a:xfrm>
              <a:off x="6219351" y="1158425"/>
              <a:ext cx="520849" cy="520849"/>
              <a:chOff x="1705099" y="2564904"/>
              <a:chExt cx="1800200" cy="1800200"/>
            </a:xfrm>
          </p:grpSpPr>
          <p:sp>
            <p:nvSpPr>
              <p:cNvPr id="13" name="椭圆 12"/>
              <p:cNvSpPr/>
              <p:nvPr/>
            </p:nvSpPr>
            <p:spPr>
              <a:xfrm>
                <a:off x="1706175" y="2564904"/>
                <a:ext cx="1800080" cy="1800200"/>
              </a:xfrm>
              <a:prstGeom prst="ellipse">
                <a:avLst/>
              </a:prstGeom>
              <a:solidFill>
                <a:schemeClr val="accent1"/>
              </a:solidFill>
              <a:ln>
                <a:noFill/>
              </a:ln>
              <a:effectLst>
                <a:outerShdw blurRad="444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solidFill>
                    <a:srgbClr val="92D050"/>
                  </a:solidFill>
                </a:endParaRPr>
              </a:p>
            </p:txBody>
          </p:sp>
          <p:sp>
            <p:nvSpPr>
              <p:cNvPr id="14" name="椭圆 13"/>
              <p:cNvSpPr/>
              <p:nvPr/>
            </p:nvSpPr>
            <p:spPr>
              <a:xfrm>
                <a:off x="1855435" y="2714422"/>
                <a:ext cx="1501559" cy="1501163"/>
              </a:xfrm>
              <a:prstGeom prst="ellipse">
                <a:avLst/>
              </a:prstGeom>
              <a:blipFill>
                <a:blip r:embed="rId2" cstate="prin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solidFill>
                    <a:srgbClr val="92D050"/>
                  </a:solidFill>
                </a:endParaRPr>
              </a:p>
            </p:txBody>
          </p:sp>
        </p:grpSp>
        <p:sp>
          <p:nvSpPr>
            <p:cNvPr id="47118" name="TextBox 36"/>
            <p:cNvSpPr txBox="1">
              <a:spLocks noChangeArrowheads="1"/>
            </p:cNvSpPr>
            <p:nvPr/>
          </p:nvSpPr>
          <p:spPr bwMode="auto">
            <a:xfrm>
              <a:off x="6217935" y="1271766"/>
              <a:ext cx="527724" cy="315797"/>
            </a:xfrm>
            <a:prstGeom prst="rect">
              <a:avLst/>
            </a:prstGeom>
            <a:noFill/>
            <a:ln w="9525">
              <a:noFill/>
              <a:miter lim="800000"/>
            </a:ln>
          </p:spPr>
          <p:txBody>
            <a:bodyPr>
              <a:spAutoFit/>
            </a:bodyPr>
            <a:lstStyle/>
            <a:p>
              <a:pPr algn="ctr"/>
              <a:r>
                <a:rPr lang="en-US" altLang="zh-CN" sz="3200">
                  <a:solidFill>
                    <a:schemeClr val="accent2"/>
                  </a:solidFill>
                  <a:latin typeface="Impact MT Std"/>
                  <a:ea typeface="微软雅黑" panose="020B0503020204020204" charset="-122"/>
                </a:rPr>
                <a:t>03</a:t>
              </a:r>
              <a:endParaRPr lang="en-US" altLang="zh-CN" sz="3200">
                <a:solidFill>
                  <a:schemeClr val="accent2"/>
                </a:solidFill>
                <a:latin typeface="Impact MT Std"/>
                <a:ea typeface="微软雅黑" panose="020B0503020204020204" charset="-122"/>
              </a:endParaRPr>
            </a:p>
          </p:txBody>
        </p:sp>
      </p:grpSp>
      <p:pic>
        <p:nvPicPr>
          <p:cNvPr id="47114" name="图片 15" descr="timg (1)"/>
          <p:cNvPicPr>
            <a:picLocks noChangeAspect="1"/>
          </p:cNvPicPr>
          <p:nvPr/>
        </p:nvPicPr>
        <p:blipFill>
          <a:blip r:embed="rId3"/>
          <a:srcRect l="24187"/>
          <a:stretch>
            <a:fillRect/>
          </a:stretch>
        </p:blipFill>
        <p:spPr bwMode="auto">
          <a:xfrm>
            <a:off x="5529263" y="1295400"/>
            <a:ext cx="3048000" cy="1895475"/>
          </a:xfrm>
          <a:prstGeom prst="rect">
            <a:avLst/>
          </a:prstGeom>
          <a:noFill/>
          <a:ln w="9525">
            <a:noFill/>
            <a:miter lim="800000"/>
            <a:headEnd/>
            <a:tailEnd/>
          </a:ln>
        </p:spPr>
      </p:pic>
      <p:sp>
        <p:nvSpPr>
          <p:cNvPr id="2"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安全知识学习</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pic>
        <p:nvPicPr>
          <p:cNvPr id="47116" name="图片 2" descr="图层 0 副本"/>
          <p:cNvPicPr>
            <a:picLocks noChangeAspect="1"/>
          </p:cNvPicPr>
          <p:nvPr/>
        </p:nvPicPr>
        <p:blipFill>
          <a:blip r:embed="rId4"/>
          <a:srcRect/>
          <a:stretch>
            <a:fillRect/>
          </a:stretch>
        </p:blipFill>
        <p:spPr bwMode="auto">
          <a:xfrm>
            <a:off x="7502525" y="3281363"/>
            <a:ext cx="703263" cy="1722437"/>
          </a:xfrm>
          <a:prstGeom prst="rect">
            <a:avLst/>
          </a:prstGeom>
          <a:noFill/>
          <a:ln w="9525">
            <a:noFill/>
            <a:miter lim="800000"/>
            <a:headEnd/>
            <a:tailEnd/>
          </a:ln>
        </p:spPr>
      </p:pic>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anim calcmode="lin" valueType="num">
                                      <p:cBhvr>
                                        <p:cTn id="8" dur="750" fill="hold"/>
                                        <p:tgtEl>
                                          <p:spTgt spid="19"/>
                                        </p:tgtEl>
                                        <p:attrNameLst>
                                          <p:attrName>ppt_w</p:attrName>
                                        </p:attrNameLst>
                                      </p:cBhvr>
                                      <p:tavLst>
                                        <p:tav tm="0" fmla="#ppt_w*sin(2.5*pi*$)">
                                          <p:val>
                                            <p:fltVal val="0"/>
                                          </p:val>
                                        </p:tav>
                                        <p:tav tm="100000">
                                          <p:val>
                                            <p:fltVal val="1"/>
                                          </p:val>
                                        </p:tav>
                                      </p:tavLst>
                                    </p:anim>
                                    <p:anim calcmode="lin" valueType="num">
                                      <p:cBhvr>
                                        <p:cTn id="9" dur="750" fill="hold"/>
                                        <p:tgtEl>
                                          <p:spTgt spid="19"/>
                                        </p:tgtEl>
                                        <p:attrNameLst>
                                          <p:attrName>ppt_h</p:attrName>
                                        </p:attrNameLst>
                                      </p:cBhvr>
                                      <p:tavLst>
                                        <p:tav tm="0">
                                          <p:val>
                                            <p:strVal val="#ppt_h"/>
                                          </p:val>
                                        </p:tav>
                                        <p:tav tm="100000">
                                          <p:val>
                                            <p:strVal val="#ppt_h"/>
                                          </p:val>
                                        </p:tav>
                                      </p:tavLst>
                                    </p:anim>
                                  </p:childTnLst>
                                </p:cTn>
                              </p:par>
                              <p:par>
                                <p:cTn id="10" presetID="2" presetClass="entr" presetSubtype="2"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1+#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50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1+#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45" presetClass="entr" presetSubtype="0"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750"/>
                                        <p:tgtEl>
                                          <p:spTgt spid="27"/>
                                        </p:tgtEl>
                                      </p:cBhvr>
                                    </p:animEffect>
                                    <p:anim calcmode="lin" valueType="num">
                                      <p:cBhvr>
                                        <p:cTn id="22" dur="750" fill="hold"/>
                                        <p:tgtEl>
                                          <p:spTgt spid="27"/>
                                        </p:tgtEl>
                                        <p:attrNameLst>
                                          <p:attrName>ppt_w</p:attrName>
                                        </p:attrNameLst>
                                      </p:cBhvr>
                                      <p:tavLst>
                                        <p:tav tm="0" fmla="#ppt_w*sin(2.5*pi*$)">
                                          <p:val>
                                            <p:fltVal val="0"/>
                                          </p:val>
                                        </p:tav>
                                        <p:tav tm="100000">
                                          <p:val>
                                            <p:fltVal val="1"/>
                                          </p:val>
                                        </p:tav>
                                      </p:tavLst>
                                    </p:anim>
                                    <p:anim calcmode="lin" valueType="num">
                                      <p:cBhvr>
                                        <p:cTn id="23" dur="750" fill="hold"/>
                                        <p:tgtEl>
                                          <p:spTgt spid="27"/>
                                        </p:tgtEl>
                                        <p:attrNameLst>
                                          <p:attrName>ppt_h</p:attrName>
                                        </p:attrNameLst>
                                      </p:cBhvr>
                                      <p:tavLst>
                                        <p:tav tm="0">
                                          <p:val>
                                            <p:strVal val="#ppt_h"/>
                                          </p:val>
                                        </p:tav>
                                        <p:tav tm="100000">
                                          <p:val>
                                            <p:strVal val="#ppt_h"/>
                                          </p:val>
                                        </p:tav>
                                      </p:tavLst>
                                    </p:anim>
                                  </p:childTnLst>
                                </p:cTn>
                              </p:par>
                              <p:par>
                                <p:cTn id="24" presetID="2" presetClass="entr" presetSubtype="2" fill="hold" grpId="0" nodeType="withEffect">
                                  <p:stCondLst>
                                    <p:cond delay="50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1+#ppt_w/2"/>
                                          </p:val>
                                        </p:tav>
                                        <p:tav tm="100000">
                                          <p:val>
                                            <p:strVal val="#ppt_x"/>
                                          </p:val>
                                        </p:tav>
                                      </p:tavLst>
                                    </p:anim>
                                    <p:anim calcmode="lin" valueType="num">
                                      <p:cBhvr additive="base">
                                        <p:cTn id="27" dur="500" fill="hold"/>
                                        <p:tgtEl>
                                          <p:spTgt spid="25"/>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50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1+#ppt_w/2"/>
                                          </p:val>
                                        </p:tav>
                                        <p:tav tm="100000">
                                          <p:val>
                                            <p:strVal val="#ppt_x"/>
                                          </p:val>
                                        </p:tav>
                                      </p:tavLst>
                                    </p:anim>
                                    <p:anim calcmode="lin" valueType="num">
                                      <p:cBhvr additive="base">
                                        <p:cTn id="31" dur="500" fill="hold"/>
                                        <p:tgtEl>
                                          <p:spTgt spid="26"/>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45"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750"/>
                                        <p:tgtEl>
                                          <p:spTgt spid="11"/>
                                        </p:tgtEl>
                                      </p:cBhvr>
                                    </p:animEffect>
                                    <p:anim calcmode="lin" valueType="num">
                                      <p:cBhvr>
                                        <p:cTn id="36" dur="750" fill="hold"/>
                                        <p:tgtEl>
                                          <p:spTgt spid="11"/>
                                        </p:tgtEl>
                                        <p:attrNameLst>
                                          <p:attrName>ppt_w</p:attrName>
                                        </p:attrNameLst>
                                      </p:cBhvr>
                                      <p:tavLst>
                                        <p:tav tm="0" fmla="#ppt_w*sin(2.5*pi*$)">
                                          <p:val>
                                            <p:fltVal val="0"/>
                                          </p:val>
                                        </p:tav>
                                        <p:tav tm="100000">
                                          <p:val>
                                            <p:fltVal val="1"/>
                                          </p:val>
                                        </p:tav>
                                      </p:tavLst>
                                    </p:anim>
                                    <p:anim calcmode="lin" valueType="num">
                                      <p:cBhvr>
                                        <p:cTn id="37" dur="750" fill="hold"/>
                                        <p:tgtEl>
                                          <p:spTgt spid="11"/>
                                        </p:tgtEl>
                                        <p:attrNameLst>
                                          <p:attrName>ppt_h</p:attrName>
                                        </p:attrNameLst>
                                      </p:cBhvr>
                                      <p:tavLst>
                                        <p:tav tm="0">
                                          <p:val>
                                            <p:strVal val="#ppt_h"/>
                                          </p:val>
                                        </p:tav>
                                        <p:tav tm="100000">
                                          <p:val>
                                            <p:strVal val="#ppt_h"/>
                                          </p:val>
                                        </p:tav>
                                      </p:tavLst>
                                    </p:anim>
                                  </p:childTnLst>
                                </p:cTn>
                              </p:par>
                              <p:par>
                                <p:cTn id="38" presetID="2" presetClass="entr" presetSubtype="2" fill="hold" grpId="0" nodeType="withEffect">
                                  <p:stCondLst>
                                    <p:cond delay="50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500" fill="hold"/>
                                        <p:tgtEl>
                                          <p:spTgt spid="33"/>
                                        </p:tgtEl>
                                        <p:attrNameLst>
                                          <p:attrName>ppt_x</p:attrName>
                                        </p:attrNameLst>
                                      </p:cBhvr>
                                      <p:tavLst>
                                        <p:tav tm="0">
                                          <p:val>
                                            <p:strVal val="1+#ppt_w/2"/>
                                          </p:val>
                                        </p:tav>
                                        <p:tav tm="100000">
                                          <p:val>
                                            <p:strVal val="#ppt_x"/>
                                          </p:val>
                                        </p:tav>
                                      </p:tavLst>
                                    </p:anim>
                                    <p:anim calcmode="lin" valueType="num">
                                      <p:cBhvr additive="base">
                                        <p:cTn id="41" dur="500" fill="hold"/>
                                        <p:tgtEl>
                                          <p:spTgt spid="33"/>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50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1+#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2"/>
                                        </p:tgtEl>
                                        <p:attrNameLst>
                                          <p:attrName>style.visibility</p:attrName>
                                        </p:attrNameLst>
                                      </p:cBhvr>
                                      <p:to>
                                        <p:strVal val="visible"/>
                                      </p:to>
                                    </p:set>
                                    <p:anim calcmode="lin" valueType="num">
                                      <p:cBhvr>
                                        <p:cTn id="49"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2"/>
                                        </p:tgtEl>
                                        <p:attrNameLst>
                                          <p:attrName>ppt_y</p:attrName>
                                        </p:attrNameLst>
                                      </p:cBhvr>
                                      <p:tavLst>
                                        <p:tav tm="0">
                                          <p:val>
                                            <p:strVal val="#ppt_y"/>
                                          </p:val>
                                        </p:tav>
                                        <p:tav tm="100000">
                                          <p:val>
                                            <p:strVal val="#ppt_y"/>
                                          </p:val>
                                        </p:tav>
                                      </p:tavLst>
                                    </p:anim>
                                    <p:anim calcmode="lin" valueType="num">
                                      <p:cBhvr>
                                        <p:cTn id="51"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5" grpId="0"/>
      <p:bldP spid="26" grpId="0"/>
      <p:bldP spid="33" grpId="0"/>
      <p:bldP spid="10"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直接连接符 43"/>
          <p:cNvCxnSpPr/>
          <p:nvPr/>
        </p:nvCxnSpPr>
        <p:spPr>
          <a:xfrm>
            <a:off x="3729038" y="4468813"/>
            <a:ext cx="2665412"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3802063" y="2944813"/>
            <a:ext cx="2663825"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3729038" y="1484313"/>
            <a:ext cx="2665412"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50" name="组合 49"/>
          <p:cNvGrpSpPr/>
          <p:nvPr/>
        </p:nvGrpSpPr>
        <p:grpSpPr bwMode="auto">
          <a:xfrm>
            <a:off x="417513" y="2133600"/>
            <a:ext cx="1584325" cy="1585913"/>
            <a:chOff x="1705099" y="2564904"/>
            <a:chExt cx="1800200" cy="1800200"/>
          </a:xfrm>
        </p:grpSpPr>
        <p:sp>
          <p:nvSpPr>
            <p:cNvPr id="51" name="椭圆 50"/>
            <p:cNvSpPr/>
            <p:nvPr/>
          </p:nvSpPr>
          <p:spPr>
            <a:xfrm>
              <a:off x="1705099" y="2564904"/>
              <a:ext cx="1800200" cy="1800200"/>
            </a:xfrm>
            <a:prstGeom prst="ellipse">
              <a:avLst/>
            </a:prstGeom>
            <a:solidFill>
              <a:schemeClr val="accent2"/>
            </a:solidFill>
            <a:ln>
              <a:noFill/>
            </a:ln>
            <a:effectLst>
              <a:outerShdw blurRad="444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2" name="椭圆 51"/>
            <p:cNvSpPr/>
            <p:nvPr/>
          </p:nvSpPr>
          <p:spPr>
            <a:xfrm>
              <a:off x="1853011" y="2712668"/>
              <a:ext cx="1504376" cy="1504672"/>
            </a:xfrm>
            <a:prstGeom prst="ellipse">
              <a:avLst/>
            </a:prstGeom>
            <a:blipFill>
              <a:blip r:embed="rId1" cstate="prin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53" name="TextBox 17"/>
          <p:cNvSpPr txBox="1">
            <a:spLocks noChangeArrowheads="1"/>
          </p:cNvSpPr>
          <p:nvPr/>
        </p:nvSpPr>
        <p:spPr bwMode="auto">
          <a:xfrm>
            <a:off x="457200" y="2511425"/>
            <a:ext cx="1443038" cy="829945"/>
          </a:xfrm>
          <a:prstGeom prst="rect">
            <a:avLst/>
          </a:prstGeom>
          <a:noFill/>
          <a:ln w="9525">
            <a:noFill/>
            <a:miter lim="800000"/>
          </a:ln>
        </p:spPr>
        <p:txBody>
          <a:bodyPr>
            <a:spAutoFit/>
          </a:bodyPr>
          <a:lstStyle/>
          <a:p>
            <a:pPr algn="ctr"/>
            <a:r>
              <a:rPr lang="zh-CN" altLang="en-US" sz="2400">
                <a:solidFill>
                  <a:schemeClr val="accent2"/>
                </a:solidFill>
                <a:latin typeface="Times New Roman" panose="02020603050405020304" pitchFamily="18" charset="0"/>
                <a:ea typeface="微软雅黑" panose="020B0503020204020204" charset="-122"/>
              </a:rPr>
              <a:t>安全</a:t>
            </a:r>
            <a:endParaRPr lang="zh-CN" altLang="en-US" sz="2400">
              <a:solidFill>
                <a:schemeClr val="accent2"/>
              </a:solidFill>
              <a:latin typeface="Times New Roman" panose="02020603050405020304" pitchFamily="18" charset="0"/>
              <a:ea typeface="微软雅黑" panose="020B0503020204020204" charset="-122"/>
            </a:endParaRPr>
          </a:p>
          <a:p>
            <a:pPr algn="ctr"/>
            <a:r>
              <a:rPr lang="zh-CN" altLang="en-US" sz="2400">
                <a:solidFill>
                  <a:schemeClr val="accent2"/>
                </a:solidFill>
                <a:latin typeface="Times New Roman" panose="02020603050405020304" pitchFamily="18" charset="0"/>
                <a:ea typeface="微软雅黑" panose="020B0503020204020204" charset="-122"/>
              </a:rPr>
              <a:t>事故</a:t>
            </a:r>
            <a:endParaRPr lang="zh-CN" altLang="en-US" sz="2400">
              <a:solidFill>
                <a:schemeClr val="accent2"/>
              </a:solidFill>
              <a:latin typeface="Times New Roman" panose="02020603050405020304" pitchFamily="18" charset="0"/>
              <a:ea typeface="微软雅黑" panose="020B0503020204020204" charset="-122"/>
            </a:endParaRPr>
          </a:p>
        </p:txBody>
      </p:sp>
      <p:grpSp>
        <p:nvGrpSpPr>
          <p:cNvPr id="54" name="组合 53"/>
          <p:cNvGrpSpPr/>
          <p:nvPr/>
        </p:nvGrpSpPr>
        <p:grpSpPr bwMode="auto">
          <a:xfrm rot="-5400000">
            <a:off x="615157" y="2717006"/>
            <a:ext cx="3354388" cy="581025"/>
            <a:chOff x="7967269" y="3151651"/>
            <a:chExt cx="3354773" cy="579679"/>
          </a:xfrm>
        </p:grpSpPr>
        <p:sp>
          <p:nvSpPr>
            <p:cNvPr id="55" name="Line 128"/>
            <p:cNvSpPr>
              <a:spLocks noChangeShapeType="1"/>
            </p:cNvSpPr>
            <p:nvPr/>
          </p:nvSpPr>
          <p:spPr bwMode="auto">
            <a:xfrm>
              <a:off x="9697843" y="3151651"/>
              <a:ext cx="0" cy="579679"/>
            </a:xfrm>
            <a:prstGeom prst="line">
              <a:avLst/>
            </a:prstGeom>
            <a:noFill/>
            <a:ln w="9525" cap="flat">
              <a:solidFill>
                <a:schemeClr val="tx1">
                  <a:lumMod val="50000"/>
                  <a:lumOff val="50000"/>
                </a:schemeClr>
              </a:solidFill>
              <a:prstDash val="solid"/>
              <a:miter lim="800000"/>
            </a:ln>
          </p:spPr>
          <p:txBody>
            <a:bodyPr/>
            <a:lstStyle/>
            <a:p>
              <a:pPr>
                <a:defRPr/>
              </a:pPr>
              <a:endParaRPr lang="zh-CN" altLang="en-US" sz="1600">
                <a:solidFill>
                  <a:schemeClr val="tx1">
                    <a:lumMod val="50000"/>
                    <a:lumOff val="50000"/>
                  </a:schemeClr>
                </a:solidFill>
                <a:latin typeface="微软雅黑" panose="020B0503020204020204" charset="-122"/>
                <a:ea typeface="微软雅黑" panose="020B0503020204020204" charset="-122"/>
              </a:endParaRPr>
            </a:p>
          </p:txBody>
        </p:sp>
        <p:sp>
          <p:nvSpPr>
            <p:cNvPr id="91" name="Line 129"/>
            <p:cNvSpPr>
              <a:spLocks noChangeShapeType="1"/>
            </p:cNvSpPr>
            <p:nvPr/>
          </p:nvSpPr>
          <p:spPr bwMode="auto">
            <a:xfrm flipH="1">
              <a:off x="7967268" y="3492172"/>
              <a:ext cx="3354773" cy="0"/>
            </a:xfrm>
            <a:prstGeom prst="line">
              <a:avLst/>
            </a:prstGeom>
            <a:noFill/>
            <a:ln w="9525" cap="flat">
              <a:solidFill>
                <a:schemeClr val="tx1">
                  <a:lumMod val="50000"/>
                  <a:lumOff val="50000"/>
                </a:schemeClr>
              </a:solidFill>
              <a:prstDash val="solid"/>
              <a:miter lim="800000"/>
            </a:ln>
          </p:spPr>
          <p:txBody>
            <a:bodyPr/>
            <a:lstStyle/>
            <a:p>
              <a:pPr>
                <a:defRPr/>
              </a:pPr>
              <a:endParaRPr lang="zh-CN" altLang="en-US" sz="1600">
                <a:solidFill>
                  <a:schemeClr val="tx1">
                    <a:lumMod val="50000"/>
                    <a:lumOff val="50000"/>
                  </a:schemeClr>
                </a:solidFill>
                <a:latin typeface="微软雅黑" panose="020B0503020204020204" charset="-122"/>
                <a:ea typeface="微软雅黑" panose="020B0503020204020204" charset="-122"/>
              </a:endParaRPr>
            </a:p>
          </p:txBody>
        </p:sp>
        <p:sp>
          <p:nvSpPr>
            <p:cNvPr id="92" name="Line 130"/>
            <p:cNvSpPr>
              <a:spLocks noChangeShapeType="1"/>
            </p:cNvSpPr>
            <p:nvPr/>
          </p:nvSpPr>
          <p:spPr bwMode="auto">
            <a:xfrm>
              <a:off x="7967268" y="3485837"/>
              <a:ext cx="0" cy="210649"/>
            </a:xfrm>
            <a:prstGeom prst="line">
              <a:avLst/>
            </a:prstGeom>
            <a:noFill/>
            <a:ln w="9525" cap="flat">
              <a:solidFill>
                <a:schemeClr val="tx1">
                  <a:lumMod val="50000"/>
                  <a:lumOff val="50000"/>
                </a:schemeClr>
              </a:solidFill>
              <a:prstDash val="solid"/>
              <a:miter lim="800000"/>
            </a:ln>
          </p:spPr>
          <p:txBody>
            <a:bodyPr/>
            <a:lstStyle/>
            <a:p>
              <a:pPr>
                <a:defRPr/>
              </a:pPr>
              <a:endParaRPr lang="zh-CN" altLang="en-US" sz="1600">
                <a:solidFill>
                  <a:schemeClr val="tx1">
                    <a:lumMod val="50000"/>
                    <a:lumOff val="50000"/>
                  </a:schemeClr>
                </a:solidFill>
                <a:latin typeface="微软雅黑" panose="020B0503020204020204" charset="-122"/>
                <a:ea typeface="微软雅黑" panose="020B0503020204020204" charset="-122"/>
              </a:endParaRPr>
            </a:p>
          </p:txBody>
        </p:sp>
        <p:sp>
          <p:nvSpPr>
            <p:cNvPr id="93" name="Line 131"/>
            <p:cNvSpPr>
              <a:spLocks noChangeShapeType="1"/>
            </p:cNvSpPr>
            <p:nvPr/>
          </p:nvSpPr>
          <p:spPr bwMode="auto">
            <a:xfrm>
              <a:off x="11317278" y="3492172"/>
              <a:ext cx="0" cy="239158"/>
            </a:xfrm>
            <a:prstGeom prst="line">
              <a:avLst/>
            </a:prstGeom>
            <a:noFill/>
            <a:ln w="9525" cap="flat">
              <a:solidFill>
                <a:schemeClr val="tx1">
                  <a:lumMod val="50000"/>
                  <a:lumOff val="50000"/>
                </a:schemeClr>
              </a:solidFill>
              <a:prstDash val="solid"/>
              <a:miter lim="800000"/>
            </a:ln>
          </p:spPr>
          <p:txBody>
            <a:bodyPr/>
            <a:lstStyle/>
            <a:p>
              <a:pPr>
                <a:defRPr/>
              </a:pPr>
              <a:endParaRPr lang="zh-CN" altLang="en-US" sz="1600">
                <a:solidFill>
                  <a:schemeClr val="tx1">
                    <a:lumMod val="50000"/>
                    <a:lumOff val="50000"/>
                  </a:schemeClr>
                </a:solidFill>
                <a:latin typeface="微软雅黑" panose="020B0503020204020204" charset="-122"/>
                <a:ea typeface="微软雅黑" panose="020B0503020204020204" charset="-122"/>
              </a:endParaRPr>
            </a:p>
          </p:txBody>
        </p:sp>
      </p:grpSp>
      <p:grpSp>
        <p:nvGrpSpPr>
          <p:cNvPr id="94" name="组合 93"/>
          <p:cNvGrpSpPr/>
          <p:nvPr/>
        </p:nvGrpSpPr>
        <p:grpSpPr bwMode="auto">
          <a:xfrm>
            <a:off x="2527300" y="995363"/>
            <a:ext cx="1146175" cy="925512"/>
            <a:chOff x="4081363" y="1216786"/>
            <a:chExt cx="1296144" cy="1296144"/>
          </a:xfrm>
        </p:grpSpPr>
        <p:sp>
          <p:nvSpPr>
            <p:cNvPr id="95" name="圆角矩形 94"/>
            <p:cNvSpPr/>
            <p:nvPr/>
          </p:nvSpPr>
          <p:spPr>
            <a:xfrm>
              <a:off x="4081363" y="1216786"/>
              <a:ext cx="1296144" cy="1296144"/>
            </a:xfrm>
            <a:prstGeom prst="roundRect">
              <a:avLst/>
            </a:prstGeom>
            <a:solidFill>
              <a:srgbClr val="2DB2A4"/>
            </a:solidFill>
            <a:ln>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6" name="圆角矩形 95"/>
            <p:cNvSpPr/>
            <p:nvPr/>
          </p:nvSpPr>
          <p:spPr>
            <a:xfrm>
              <a:off x="4196058" y="1331481"/>
              <a:ext cx="1066754" cy="1066754"/>
            </a:xfrm>
            <a:prstGeom prst="roundRect">
              <a:avLst/>
            </a:prstGeom>
            <a:blipFill>
              <a:blip r:embed="rId2" cstate="print"/>
              <a:stretch>
                <a:fillRect l="-167158" t="-31921" r="-198372" b="-151558"/>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97" name="KSO_Shape"/>
          <p:cNvSpPr/>
          <p:nvPr/>
        </p:nvSpPr>
        <p:spPr bwMode="auto">
          <a:xfrm>
            <a:off x="2859088" y="1163638"/>
            <a:ext cx="458787" cy="430212"/>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rgbClr val="2DB2A4"/>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latin typeface="Arial" panose="020B0604020202020204" pitchFamily="34" charset="0"/>
              <a:ea typeface="宋体" panose="02010600030101010101" pitchFamily="2" charset="-122"/>
            </a:endParaRPr>
          </a:p>
        </p:txBody>
      </p:sp>
      <p:sp>
        <p:nvSpPr>
          <p:cNvPr id="98" name="矩形 97"/>
          <p:cNvSpPr>
            <a:spLocks noChangeArrowheads="1"/>
          </p:cNvSpPr>
          <p:nvPr/>
        </p:nvSpPr>
        <p:spPr bwMode="auto">
          <a:xfrm>
            <a:off x="4017963" y="1106488"/>
            <a:ext cx="1971675" cy="367030"/>
          </a:xfrm>
          <a:prstGeom prst="rect">
            <a:avLst/>
          </a:prstGeom>
          <a:noFill/>
          <a:ln w="9525">
            <a:noFill/>
            <a:miter lim="800000"/>
          </a:ln>
        </p:spPr>
        <p:txBody>
          <a:bodyPr lIns="91431" tIns="45716" rIns="91431" bIns="45716">
            <a:spAutoFit/>
          </a:bodyPr>
          <a:lstStyle/>
          <a:p>
            <a:r>
              <a:rPr lang="zh-CN" altLang="en-US">
                <a:solidFill>
                  <a:srgbClr val="2DB2A4"/>
                </a:solidFill>
                <a:latin typeface="Times New Roman" panose="02020603050405020304" pitchFamily="18" charset="0"/>
                <a:ea typeface="微软雅黑" panose="020B0503020204020204" charset="-122"/>
              </a:rPr>
              <a:t>人的因素</a:t>
            </a:r>
            <a:endParaRPr lang="zh-CN" altLang="en-US">
              <a:solidFill>
                <a:srgbClr val="2DB2A4"/>
              </a:solidFill>
              <a:latin typeface="Times New Roman" panose="02020603050405020304" pitchFamily="18" charset="0"/>
              <a:ea typeface="微软雅黑" panose="020B0503020204020204" charset="-122"/>
            </a:endParaRPr>
          </a:p>
        </p:txBody>
      </p:sp>
      <p:sp>
        <p:nvSpPr>
          <p:cNvPr id="99" name="矩形 47"/>
          <p:cNvSpPr>
            <a:spLocks noChangeArrowheads="1"/>
          </p:cNvSpPr>
          <p:nvPr/>
        </p:nvSpPr>
        <p:spPr bwMode="auto">
          <a:xfrm>
            <a:off x="4017963" y="1514475"/>
            <a:ext cx="2392362" cy="1059180"/>
          </a:xfrm>
          <a:prstGeom prst="rect">
            <a:avLst/>
          </a:prstGeom>
          <a:noFill/>
          <a:ln w="9525">
            <a:noFill/>
            <a:miter lim="800000"/>
          </a:ln>
        </p:spPr>
        <p:txBody>
          <a:bodyPr lIns="91431" tIns="45716" rIns="91431" bIns="45716">
            <a:spAutoFit/>
          </a:bodyPr>
          <a:lstStyle/>
          <a:p>
            <a:pPr marL="457200" indent="-457200">
              <a:lnSpc>
                <a:spcPct val="150000"/>
              </a:lnSpc>
              <a:buFont typeface="宋体" panose="02010600030101010101" pitchFamily="2" charset="-122"/>
              <a:buAutoNum type="circleNumDbPlain"/>
            </a:pPr>
            <a:r>
              <a:rPr lang="zh-CN" altLang="en-US" sz="1400">
                <a:solidFill>
                  <a:srgbClr val="7F7F7F"/>
                </a:solidFill>
                <a:latin typeface="Times New Roman" panose="02020603050405020304" pitchFamily="18" charset="0"/>
                <a:ea typeface="微软雅黑" panose="020B0503020204020204" charset="-122"/>
                <a:sym typeface="+mn-ea"/>
              </a:rPr>
              <a:t>违章指挥</a:t>
            </a:r>
            <a:endParaRPr lang="zh-CN" altLang="en-US" sz="1400">
              <a:solidFill>
                <a:srgbClr val="7F7F7F"/>
              </a:solidFill>
              <a:latin typeface="Times New Roman" panose="02020603050405020304" pitchFamily="18" charset="0"/>
              <a:ea typeface="微软雅黑" panose="020B0503020204020204" charset="-122"/>
              <a:sym typeface="+mn-ea"/>
            </a:endParaRPr>
          </a:p>
          <a:p>
            <a:pPr marL="457200" indent="-457200">
              <a:lnSpc>
                <a:spcPct val="150000"/>
              </a:lnSpc>
              <a:buFont typeface="宋体" panose="02010600030101010101" pitchFamily="2" charset="-122"/>
              <a:buAutoNum type="circleNumDbPlain"/>
            </a:pPr>
            <a:r>
              <a:rPr lang="zh-CN" altLang="en-US" sz="1400">
                <a:solidFill>
                  <a:srgbClr val="7F7F7F"/>
                </a:solidFill>
                <a:latin typeface="Times New Roman" panose="02020603050405020304" pitchFamily="18" charset="0"/>
                <a:ea typeface="微软雅黑" panose="020B0503020204020204" charset="-122"/>
                <a:sym typeface="+mn-ea"/>
              </a:rPr>
              <a:t>违章操作</a:t>
            </a:r>
            <a:endParaRPr lang="zh-CN" altLang="en-US" sz="1400">
              <a:solidFill>
                <a:srgbClr val="7F7F7F"/>
              </a:solidFill>
              <a:latin typeface="Times New Roman" panose="02020603050405020304" pitchFamily="18" charset="0"/>
              <a:ea typeface="微软雅黑" panose="020B0503020204020204" charset="-122"/>
              <a:sym typeface="+mn-ea"/>
            </a:endParaRPr>
          </a:p>
          <a:p>
            <a:pPr marL="457200" indent="-457200">
              <a:lnSpc>
                <a:spcPct val="150000"/>
              </a:lnSpc>
              <a:buFont typeface="宋体" panose="02010600030101010101" pitchFamily="2" charset="-122"/>
              <a:buAutoNum type="circleNumDbPlain"/>
            </a:pPr>
            <a:r>
              <a:rPr lang="zh-CN" altLang="en-US" sz="1400">
                <a:solidFill>
                  <a:srgbClr val="7F7F7F"/>
                </a:solidFill>
                <a:latin typeface="Times New Roman" panose="02020603050405020304" pitchFamily="18" charset="0"/>
                <a:ea typeface="微软雅黑" panose="020B0503020204020204" charset="-122"/>
                <a:sym typeface="+mn-ea"/>
              </a:rPr>
              <a:t>违反劳动纪律</a:t>
            </a:r>
            <a:endParaRPr lang="zh-CN" altLang="en-US" sz="1400">
              <a:solidFill>
                <a:srgbClr val="7F7F7F"/>
              </a:solidFill>
              <a:latin typeface="Times New Roman" panose="02020603050405020304" pitchFamily="18" charset="0"/>
              <a:ea typeface="微软雅黑" panose="020B0503020204020204" charset="-122"/>
              <a:sym typeface="+mn-ea"/>
            </a:endParaRPr>
          </a:p>
        </p:txBody>
      </p:sp>
      <p:grpSp>
        <p:nvGrpSpPr>
          <p:cNvPr id="101" name="组合 100"/>
          <p:cNvGrpSpPr/>
          <p:nvPr/>
        </p:nvGrpSpPr>
        <p:grpSpPr bwMode="auto">
          <a:xfrm>
            <a:off x="2571750" y="2420938"/>
            <a:ext cx="1163638" cy="915987"/>
            <a:chOff x="4081363" y="1216786"/>
            <a:chExt cx="1296144" cy="1296144"/>
          </a:xfrm>
        </p:grpSpPr>
        <p:sp>
          <p:nvSpPr>
            <p:cNvPr id="102" name="圆角矩形 101"/>
            <p:cNvSpPr/>
            <p:nvPr/>
          </p:nvSpPr>
          <p:spPr>
            <a:xfrm>
              <a:off x="4081363" y="1216786"/>
              <a:ext cx="1296144" cy="1296144"/>
            </a:xfrm>
            <a:prstGeom prst="roundRect">
              <a:avLst/>
            </a:prstGeom>
            <a:solidFill>
              <a:srgbClr val="F77A08"/>
            </a:solidFill>
            <a:ln>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4" name="圆角矩形 103"/>
            <p:cNvSpPr/>
            <p:nvPr/>
          </p:nvSpPr>
          <p:spPr>
            <a:xfrm>
              <a:off x="4196058" y="1331481"/>
              <a:ext cx="1066754" cy="1066754"/>
            </a:xfrm>
            <a:prstGeom prst="roundRect">
              <a:avLst/>
            </a:prstGeom>
            <a:blipFill>
              <a:blip r:embed="rId2" cstate="print"/>
              <a:stretch>
                <a:fillRect l="-167158" t="-31921" r="-198372" b="-151558"/>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05" name="KSO_Shape"/>
          <p:cNvSpPr/>
          <p:nvPr/>
        </p:nvSpPr>
        <p:spPr bwMode="auto">
          <a:xfrm>
            <a:off x="2817813" y="2711450"/>
            <a:ext cx="668337" cy="500063"/>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rgbClr val="F77A08"/>
          </a:solidFill>
          <a:ln>
            <a:noFill/>
          </a:ln>
        </p:spPr>
        <p:txBody>
          <a:bodyPr bIns="360000" anchor="ctr">
            <a:scene3d>
              <a:camera prst="orthographicFront"/>
              <a:lightRig rig="threePt" dir="t"/>
            </a:scene3d>
            <a:sp3d>
              <a:contourClr>
                <a:srgbClr val="FFFFFF"/>
              </a:contourClr>
            </a:sp3d>
          </a:bodyPr>
          <a:lstStyle/>
          <a:p>
            <a:pPr algn="ctr">
              <a:defRPr/>
            </a:pPr>
            <a:endParaRPr lang="zh-CN" altLang="en-US" dirty="0">
              <a:solidFill>
                <a:srgbClr val="FFFFFF"/>
              </a:solidFill>
              <a:latin typeface="Arial" panose="020B0604020202020204" pitchFamily="34" charset="0"/>
              <a:ea typeface="宋体" panose="02010600030101010101" pitchFamily="2" charset="-122"/>
            </a:endParaRPr>
          </a:p>
        </p:txBody>
      </p:sp>
      <p:sp>
        <p:nvSpPr>
          <p:cNvPr id="106" name="矩形 105"/>
          <p:cNvSpPr>
            <a:spLocks noChangeArrowheads="1"/>
          </p:cNvSpPr>
          <p:nvPr/>
        </p:nvSpPr>
        <p:spPr bwMode="auto">
          <a:xfrm>
            <a:off x="4089400" y="2566988"/>
            <a:ext cx="1620838" cy="367030"/>
          </a:xfrm>
          <a:prstGeom prst="rect">
            <a:avLst/>
          </a:prstGeom>
          <a:noFill/>
          <a:ln w="9525">
            <a:noFill/>
            <a:miter lim="800000"/>
          </a:ln>
        </p:spPr>
        <p:txBody>
          <a:bodyPr lIns="91431" tIns="45716" rIns="91431" bIns="45716">
            <a:spAutoFit/>
          </a:bodyPr>
          <a:lstStyle/>
          <a:p>
            <a:r>
              <a:rPr lang="zh-CN" altLang="en-US">
                <a:solidFill>
                  <a:srgbClr val="F77A08"/>
                </a:solidFill>
                <a:latin typeface="Times New Roman" panose="02020603050405020304" pitchFamily="18" charset="0"/>
                <a:ea typeface="微软雅黑" panose="020B0503020204020204" charset="-122"/>
              </a:rPr>
              <a:t>物的因素</a:t>
            </a:r>
            <a:endParaRPr lang="zh-CN" altLang="en-US">
              <a:solidFill>
                <a:srgbClr val="F77A08"/>
              </a:solidFill>
              <a:latin typeface="Times New Roman" panose="02020603050405020304" pitchFamily="18" charset="0"/>
              <a:ea typeface="微软雅黑" panose="020B0503020204020204" charset="-122"/>
            </a:endParaRPr>
          </a:p>
        </p:txBody>
      </p:sp>
      <p:sp>
        <p:nvSpPr>
          <p:cNvPr id="107" name="矩形 47"/>
          <p:cNvSpPr>
            <a:spLocks noChangeArrowheads="1"/>
          </p:cNvSpPr>
          <p:nvPr/>
        </p:nvSpPr>
        <p:spPr bwMode="auto">
          <a:xfrm>
            <a:off x="4089400" y="2974975"/>
            <a:ext cx="2463800" cy="648970"/>
          </a:xfrm>
          <a:prstGeom prst="rect">
            <a:avLst/>
          </a:prstGeom>
          <a:noFill/>
          <a:ln>
            <a:noFill/>
          </a:ln>
        </p:spPr>
        <p:txBody>
          <a:bodyPr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nSpc>
                <a:spcPct val="130000"/>
              </a:lnSpc>
              <a:buFont typeface="Arial" panose="020B0604020202020204" pitchFamily="34" charset="0"/>
              <a:buNone/>
              <a:defRPr/>
            </a:pPr>
            <a:r>
              <a:rPr lang="zh-CN" altLang="en-US" sz="1400" dirty="0">
                <a:solidFill>
                  <a:srgbClr val="7F7F7F"/>
                </a:solidFill>
                <a:latin typeface="Times New Roman" panose="02020603050405020304" pitchFamily="18" charset="0"/>
                <a:sym typeface="+mn-ea"/>
              </a:rPr>
              <a:t>机械设备工具等有缺陷或环境条件差而引起事故</a:t>
            </a:r>
            <a:r>
              <a:rPr lang="zh-CN" altLang="en-US" sz="1400" dirty="0">
                <a:solidFill>
                  <a:schemeClr val="tx1">
                    <a:lumMod val="50000"/>
                    <a:lumOff val="50000"/>
                  </a:schemeClr>
                </a:solidFill>
                <a:latin typeface="Times New Roman" panose="02020603050405020304" pitchFamily="18" charset="0"/>
                <a:sym typeface="微软雅黑" panose="020B0503020204020204" charset="-122"/>
              </a:rPr>
              <a:t>。</a:t>
            </a:r>
            <a:endParaRPr lang="zh-CN" altLang="en-US" sz="1400" dirty="0">
              <a:solidFill>
                <a:schemeClr val="tx1">
                  <a:lumMod val="50000"/>
                  <a:lumOff val="50000"/>
                </a:schemeClr>
              </a:solidFill>
              <a:latin typeface="Times New Roman" panose="02020603050405020304" pitchFamily="18" charset="0"/>
            </a:endParaRPr>
          </a:p>
        </p:txBody>
      </p:sp>
      <p:grpSp>
        <p:nvGrpSpPr>
          <p:cNvPr id="108" name="组合 107"/>
          <p:cNvGrpSpPr/>
          <p:nvPr/>
        </p:nvGrpSpPr>
        <p:grpSpPr bwMode="auto">
          <a:xfrm>
            <a:off x="2538413" y="3836988"/>
            <a:ext cx="1192212" cy="1052512"/>
            <a:chOff x="4081363" y="1216786"/>
            <a:chExt cx="1296144" cy="1296144"/>
          </a:xfrm>
        </p:grpSpPr>
        <p:sp>
          <p:nvSpPr>
            <p:cNvPr id="109" name="圆角矩形 108"/>
            <p:cNvSpPr/>
            <p:nvPr/>
          </p:nvSpPr>
          <p:spPr>
            <a:xfrm>
              <a:off x="4081363" y="1216786"/>
              <a:ext cx="1296144" cy="1296144"/>
            </a:xfrm>
            <a:prstGeom prst="roundRect">
              <a:avLst/>
            </a:prstGeom>
            <a:solidFill>
              <a:srgbClr val="92D050"/>
            </a:solidFill>
            <a:ln>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2" name="圆角矩形 111"/>
            <p:cNvSpPr/>
            <p:nvPr/>
          </p:nvSpPr>
          <p:spPr>
            <a:xfrm>
              <a:off x="4196058" y="1331481"/>
              <a:ext cx="1066754" cy="1066754"/>
            </a:xfrm>
            <a:prstGeom prst="roundRect">
              <a:avLst/>
            </a:prstGeom>
            <a:blipFill>
              <a:blip r:embed="rId2" cstate="print"/>
              <a:stretch>
                <a:fillRect l="-167158" t="-31921" r="-198372" b="-151558"/>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13" name="KSO_Shape"/>
          <p:cNvSpPr/>
          <p:nvPr/>
        </p:nvSpPr>
        <p:spPr bwMode="auto">
          <a:xfrm>
            <a:off x="2800350" y="4165600"/>
            <a:ext cx="615950" cy="460375"/>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rgbClr val="92D050"/>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latin typeface="Arial" panose="020B0604020202020204" pitchFamily="34" charset="0"/>
              <a:ea typeface="宋体" panose="02010600030101010101" pitchFamily="2" charset="-122"/>
            </a:endParaRPr>
          </a:p>
        </p:txBody>
      </p:sp>
      <p:sp>
        <p:nvSpPr>
          <p:cNvPr id="114" name="矩形 113"/>
          <p:cNvSpPr>
            <a:spLocks noChangeArrowheads="1"/>
          </p:cNvSpPr>
          <p:nvPr/>
        </p:nvSpPr>
        <p:spPr bwMode="auto">
          <a:xfrm>
            <a:off x="4017963" y="3956050"/>
            <a:ext cx="1619250" cy="367030"/>
          </a:xfrm>
          <a:prstGeom prst="rect">
            <a:avLst/>
          </a:prstGeom>
          <a:noFill/>
          <a:ln w="9525">
            <a:noFill/>
            <a:miter lim="800000"/>
          </a:ln>
        </p:spPr>
        <p:txBody>
          <a:bodyPr lIns="91431" tIns="45716" rIns="91431" bIns="45716">
            <a:spAutoFit/>
          </a:bodyPr>
          <a:lstStyle/>
          <a:p>
            <a:r>
              <a:rPr lang="zh-CN" altLang="en-US">
                <a:solidFill>
                  <a:srgbClr val="92D050"/>
                </a:solidFill>
                <a:latin typeface="Times New Roman" panose="02020603050405020304" pitchFamily="18" charset="0"/>
                <a:ea typeface="微软雅黑" panose="020B0503020204020204" charset="-122"/>
              </a:rPr>
              <a:t>管理的因素</a:t>
            </a:r>
            <a:endParaRPr lang="zh-CN" altLang="en-US">
              <a:solidFill>
                <a:srgbClr val="92D050"/>
              </a:solidFill>
              <a:latin typeface="Times New Roman" panose="02020603050405020304" pitchFamily="18" charset="0"/>
              <a:ea typeface="微软雅黑" panose="020B0503020204020204" charset="-122"/>
            </a:endParaRPr>
          </a:p>
        </p:txBody>
      </p:sp>
      <p:sp>
        <p:nvSpPr>
          <p:cNvPr id="115" name="矩形 114"/>
          <p:cNvSpPr>
            <a:spLocks noChangeArrowheads="1"/>
          </p:cNvSpPr>
          <p:nvPr/>
        </p:nvSpPr>
        <p:spPr bwMode="auto">
          <a:xfrm>
            <a:off x="4089400" y="4364038"/>
            <a:ext cx="3313113" cy="369570"/>
          </a:xfrm>
          <a:prstGeom prst="rect">
            <a:avLst/>
          </a:prstGeom>
          <a:noFill/>
          <a:ln>
            <a:noFill/>
          </a:ln>
        </p:spPr>
        <p:txBody>
          <a:bodyPr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nSpc>
                <a:spcPct val="130000"/>
              </a:lnSpc>
              <a:buFont typeface="Arial" panose="020B0604020202020204" pitchFamily="34" charset="0"/>
              <a:buNone/>
              <a:defRPr/>
            </a:pPr>
            <a:r>
              <a:rPr lang="zh-CN" altLang="en-US" sz="1400" dirty="0">
                <a:solidFill>
                  <a:schemeClr val="tx1">
                    <a:lumMod val="50000"/>
                    <a:lumOff val="50000"/>
                  </a:schemeClr>
                </a:solidFill>
                <a:latin typeface="Times New Roman" panose="02020603050405020304" pitchFamily="18" charset="0"/>
                <a:sym typeface="微软雅黑" panose="020B0503020204020204" charset="-122"/>
              </a:rPr>
              <a:t>管理上存在缺陷。</a:t>
            </a:r>
            <a:endParaRPr lang="zh-CN" altLang="en-US" sz="1400" dirty="0">
              <a:solidFill>
                <a:schemeClr val="tx1">
                  <a:lumMod val="50000"/>
                  <a:lumOff val="50000"/>
                </a:schemeClr>
              </a:solidFill>
              <a:latin typeface="Times New Roman" panose="02020603050405020304" pitchFamily="18" charset="0"/>
              <a:sym typeface="微软雅黑" panose="020B0503020204020204" charset="-122"/>
            </a:endParaRPr>
          </a:p>
        </p:txBody>
      </p:sp>
      <p:pic>
        <p:nvPicPr>
          <p:cNvPr id="116" name="Picture 12" descr="20071128090813288"/>
          <p:cNvPicPr>
            <a:picLocks noChangeAspect="1" noChangeArrowheads="1"/>
          </p:cNvPicPr>
          <p:nvPr/>
        </p:nvPicPr>
        <p:blipFill>
          <a:blip r:embed="rId3" cstate="print"/>
          <a:srcRect/>
          <a:stretch>
            <a:fillRect/>
          </a:stretch>
        </p:blipFill>
        <p:spPr bwMode="auto">
          <a:xfrm>
            <a:off x="6527800" y="869315"/>
            <a:ext cx="2095500" cy="122745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9172" name="Picture 13" descr="20071023091634191"/>
          <p:cNvPicPr>
            <a:picLocks noChangeAspect="1"/>
          </p:cNvPicPr>
          <p:nvPr/>
        </p:nvPicPr>
        <p:blipFill>
          <a:blip r:embed="rId4"/>
          <a:srcRect/>
          <a:stretch>
            <a:fillRect/>
          </a:stretch>
        </p:blipFill>
        <p:spPr bwMode="auto">
          <a:xfrm>
            <a:off x="6553200" y="2393950"/>
            <a:ext cx="2270125" cy="1225550"/>
          </a:xfrm>
          <a:prstGeom prst="rect">
            <a:avLst/>
          </a:prstGeom>
          <a:noFill/>
          <a:ln w="9525">
            <a:noFill/>
            <a:miter lim="800000"/>
            <a:headEnd/>
            <a:tailEnd/>
          </a:ln>
        </p:spPr>
      </p:pic>
      <p:pic>
        <p:nvPicPr>
          <p:cNvPr id="49173" name="图片 117" descr="201611291947389813"/>
          <p:cNvPicPr>
            <a:picLocks noChangeAspect="1"/>
          </p:cNvPicPr>
          <p:nvPr/>
        </p:nvPicPr>
        <p:blipFill>
          <a:blip r:embed="rId5"/>
          <a:srcRect/>
          <a:stretch>
            <a:fillRect/>
          </a:stretch>
        </p:blipFill>
        <p:spPr bwMode="auto">
          <a:xfrm>
            <a:off x="6553200" y="3836988"/>
            <a:ext cx="2124075" cy="1176337"/>
          </a:xfrm>
          <a:prstGeom prst="rect">
            <a:avLst/>
          </a:prstGeom>
          <a:noFill/>
          <a:ln w="9525">
            <a:noFill/>
            <a:miter lim="800000"/>
            <a:headEnd/>
            <a:tailEnd/>
          </a:ln>
        </p:spPr>
      </p:pic>
      <p:sp>
        <p:nvSpPr>
          <p:cNvPr id="3"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安全知识学习</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pic>
        <p:nvPicPr>
          <p:cNvPr id="49175" name="图片 1" descr="图层 103"/>
          <p:cNvPicPr>
            <a:picLocks noChangeAspect="1"/>
          </p:cNvPicPr>
          <p:nvPr/>
        </p:nvPicPr>
        <p:blipFill>
          <a:blip r:embed="rId6"/>
          <a:srcRect/>
          <a:stretch>
            <a:fillRect/>
          </a:stretch>
        </p:blipFill>
        <p:spPr bwMode="auto">
          <a:xfrm>
            <a:off x="617538" y="806450"/>
            <a:ext cx="1282700" cy="1290638"/>
          </a:xfrm>
          <a:prstGeom prst="rect">
            <a:avLst/>
          </a:prstGeom>
          <a:noFill/>
          <a:ln w="9525">
            <a:noFill/>
            <a:miter lim="800000"/>
            <a:headEnd/>
            <a:tailEnd/>
          </a:ln>
        </p:spPr>
      </p:pic>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750"/>
                                        <p:tgtEl>
                                          <p:spTgt spid="50"/>
                                        </p:tgtEl>
                                      </p:cBhvr>
                                    </p:animEffect>
                                    <p:anim calcmode="lin" valueType="num">
                                      <p:cBhvr>
                                        <p:cTn id="8" dur="750" fill="hold"/>
                                        <p:tgtEl>
                                          <p:spTgt spid="50"/>
                                        </p:tgtEl>
                                        <p:attrNameLst>
                                          <p:attrName>ppt_w</p:attrName>
                                        </p:attrNameLst>
                                      </p:cBhvr>
                                      <p:tavLst>
                                        <p:tav tm="0" fmla="#ppt_w*sin(2.5*pi*$)">
                                          <p:val>
                                            <p:fltVal val="0"/>
                                          </p:val>
                                        </p:tav>
                                        <p:tav tm="100000">
                                          <p:val>
                                            <p:fltVal val="1"/>
                                          </p:val>
                                        </p:tav>
                                      </p:tavLst>
                                    </p:anim>
                                    <p:anim calcmode="lin" valueType="num">
                                      <p:cBhvr>
                                        <p:cTn id="9" dur="750" fill="hold"/>
                                        <p:tgtEl>
                                          <p:spTgt spid="50"/>
                                        </p:tgtEl>
                                        <p:attrNameLst>
                                          <p:attrName>ppt_h</p:attrName>
                                        </p:attrNameLst>
                                      </p:cBhvr>
                                      <p:tavLst>
                                        <p:tav tm="0">
                                          <p:val>
                                            <p:strVal val="#ppt_h"/>
                                          </p:val>
                                        </p:tav>
                                        <p:tav tm="100000">
                                          <p:val>
                                            <p:strVal val="#ppt_h"/>
                                          </p:val>
                                        </p:tav>
                                      </p:tavLst>
                                    </p:anim>
                                  </p:childTnLst>
                                </p:cTn>
                              </p:par>
                              <p:par>
                                <p:cTn id="10" presetID="41" presetClass="entr" presetSubtype="0" fill="hold" grpId="0" nodeType="withEffect">
                                  <p:stCondLst>
                                    <p:cond delay="1000"/>
                                  </p:stCondLst>
                                  <p:iterate type="lt">
                                    <p:tmPct val="10000"/>
                                  </p:iterate>
                                  <p:childTnLst>
                                    <p:set>
                                      <p:cBhvr>
                                        <p:cTn id="11" dur="1" fill="hold">
                                          <p:stCondLst>
                                            <p:cond delay="0"/>
                                          </p:stCondLst>
                                        </p:cTn>
                                        <p:tgtEl>
                                          <p:spTgt spid="53"/>
                                        </p:tgtEl>
                                        <p:attrNameLst>
                                          <p:attrName>style.visibility</p:attrName>
                                        </p:attrNameLst>
                                      </p:cBhvr>
                                      <p:to>
                                        <p:strVal val="visible"/>
                                      </p:to>
                                    </p:set>
                                    <p:anim calcmode="lin" valueType="num">
                                      <p:cBhvr>
                                        <p:cTn id="12" dur="10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13" dur="1000" fill="hold"/>
                                        <p:tgtEl>
                                          <p:spTgt spid="53"/>
                                        </p:tgtEl>
                                        <p:attrNameLst>
                                          <p:attrName>ppt_y</p:attrName>
                                        </p:attrNameLst>
                                      </p:cBhvr>
                                      <p:tavLst>
                                        <p:tav tm="0">
                                          <p:val>
                                            <p:strVal val="#ppt_y"/>
                                          </p:val>
                                        </p:tav>
                                        <p:tav tm="100000">
                                          <p:val>
                                            <p:strVal val="#ppt_y"/>
                                          </p:val>
                                        </p:tav>
                                      </p:tavLst>
                                    </p:anim>
                                    <p:anim calcmode="lin" valueType="num">
                                      <p:cBhvr>
                                        <p:cTn id="14" dur="10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15" dur="10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1000" tmFilter="0,0; .5, 1; 1, 1"/>
                                        <p:tgtEl>
                                          <p:spTgt spid="53"/>
                                        </p:tgtEl>
                                      </p:cBhvr>
                                    </p:animEffect>
                                  </p:childTnLst>
                                </p:cTn>
                              </p:par>
                            </p:childTnLst>
                          </p:cTn>
                        </p:par>
                        <p:par>
                          <p:cTn id="17" fill="hold">
                            <p:stCondLst>
                              <p:cond delay="0"/>
                            </p:stCondLst>
                            <p:childTnLst>
                              <p:par>
                                <p:cTn id="18" presetID="22" presetClass="entr" presetSubtype="1"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up)">
                                      <p:cBhvr>
                                        <p:cTn id="20" dur="500"/>
                                        <p:tgtEl>
                                          <p:spTgt spid="54"/>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fade">
                                      <p:cBhvr>
                                        <p:cTn id="24" dur="500"/>
                                        <p:tgtEl>
                                          <p:spTgt spid="94"/>
                                        </p:tgtEl>
                                      </p:cBhvr>
                                    </p:animEffect>
                                  </p:childTnLst>
                                </p:cTn>
                              </p:par>
                              <p:par>
                                <p:cTn id="25" presetID="26" presetClass="entr" presetSubtype="0" fill="hold" nodeType="with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wipe(down)">
                                      <p:cBhvr>
                                        <p:cTn id="27" dur="290">
                                          <p:stCondLst>
                                            <p:cond delay="0"/>
                                          </p:stCondLst>
                                        </p:cTn>
                                        <p:tgtEl>
                                          <p:spTgt spid="97"/>
                                        </p:tgtEl>
                                      </p:cBhvr>
                                    </p:animEffect>
                                    <p:anim calcmode="lin" valueType="num">
                                      <p:cBhvr>
                                        <p:cTn id="28" dur="911" tmFilter="0,0; 0.14,0.36; 0.43,0.73; 0.71,0.91; 1.0,1.0">
                                          <p:stCondLst>
                                            <p:cond delay="0"/>
                                          </p:stCondLst>
                                        </p:cTn>
                                        <p:tgtEl>
                                          <p:spTgt spid="97"/>
                                        </p:tgtEl>
                                        <p:attrNameLst>
                                          <p:attrName>ppt_x</p:attrName>
                                        </p:attrNameLst>
                                      </p:cBhvr>
                                      <p:tavLst>
                                        <p:tav tm="0">
                                          <p:val>
                                            <p:strVal val="#ppt_x-0.25"/>
                                          </p:val>
                                        </p:tav>
                                        <p:tav tm="100000">
                                          <p:val>
                                            <p:strVal val="#ppt_x"/>
                                          </p:val>
                                        </p:tav>
                                      </p:tavLst>
                                    </p:anim>
                                    <p:anim calcmode="lin" valueType="num">
                                      <p:cBhvr>
                                        <p:cTn id="29" dur="332" tmFilter="0.0,0.0; 0.25,0.07; 0.50,0.2; 0.75,0.467; 1.0,1.0">
                                          <p:stCondLst>
                                            <p:cond delay="0"/>
                                          </p:stCondLst>
                                        </p:cTn>
                                        <p:tgtEl>
                                          <p:spTgt spid="97"/>
                                        </p:tgtEl>
                                        <p:attrNameLst>
                                          <p:attrName>ppt_y</p:attrName>
                                        </p:attrNameLst>
                                      </p:cBhvr>
                                      <p:tavLst>
                                        <p:tav tm="0" fmla="#ppt_y-sin(pi*$)/3">
                                          <p:val>
                                            <p:fltVal val="0.5"/>
                                          </p:val>
                                        </p:tav>
                                        <p:tav tm="100000">
                                          <p:val>
                                            <p:fltVal val="1"/>
                                          </p:val>
                                        </p:tav>
                                      </p:tavLst>
                                    </p:anim>
                                    <p:anim calcmode="lin" valueType="num">
                                      <p:cBhvr>
                                        <p:cTn id="30" dur="332" tmFilter="0, 0; 0.125,0.2665; 0.25,0.4; 0.375,0.465; 0.5,0.5;  0.625,0.535; 0.75,0.6; 0.875,0.7335; 1,1">
                                          <p:stCondLst>
                                            <p:cond delay="332"/>
                                          </p:stCondLst>
                                        </p:cTn>
                                        <p:tgtEl>
                                          <p:spTgt spid="97"/>
                                        </p:tgtEl>
                                        <p:attrNameLst>
                                          <p:attrName>ppt_y</p:attrName>
                                        </p:attrNameLst>
                                      </p:cBhvr>
                                      <p:tavLst>
                                        <p:tav tm="0" fmla="#ppt_y-sin(pi*$)/9">
                                          <p:val>
                                            <p:fltVal val="0"/>
                                          </p:val>
                                        </p:tav>
                                        <p:tav tm="100000">
                                          <p:val>
                                            <p:fltVal val="1"/>
                                          </p:val>
                                        </p:tav>
                                      </p:tavLst>
                                    </p:anim>
                                    <p:anim calcmode="lin" valueType="num">
                                      <p:cBhvr>
                                        <p:cTn id="31" dur="166" tmFilter="0, 0; 0.125,0.2665; 0.25,0.4; 0.375,0.465; 0.5,0.5;  0.625,0.535; 0.75,0.6; 0.875,0.7335; 1,1">
                                          <p:stCondLst>
                                            <p:cond delay="662"/>
                                          </p:stCondLst>
                                        </p:cTn>
                                        <p:tgtEl>
                                          <p:spTgt spid="97"/>
                                        </p:tgtEl>
                                        <p:attrNameLst>
                                          <p:attrName>ppt_y</p:attrName>
                                        </p:attrNameLst>
                                      </p:cBhvr>
                                      <p:tavLst>
                                        <p:tav tm="0" fmla="#ppt_y-sin(pi*$)/27">
                                          <p:val>
                                            <p:fltVal val="0"/>
                                          </p:val>
                                        </p:tav>
                                        <p:tav tm="100000">
                                          <p:val>
                                            <p:fltVal val="1"/>
                                          </p:val>
                                        </p:tav>
                                      </p:tavLst>
                                    </p:anim>
                                    <p:anim calcmode="lin" valueType="num">
                                      <p:cBhvr>
                                        <p:cTn id="32" dur="82" tmFilter="0, 0; 0.125,0.2665; 0.25,0.4; 0.375,0.465; 0.5,0.5;  0.625,0.535; 0.75,0.6; 0.875,0.7335; 1,1">
                                          <p:stCondLst>
                                            <p:cond delay="828"/>
                                          </p:stCondLst>
                                        </p:cTn>
                                        <p:tgtEl>
                                          <p:spTgt spid="97"/>
                                        </p:tgtEl>
                                        <p:attrNameLst>
                                          <p:attrName>ppt_y</p:attrName>
                                        </p:attrNameLst>
                                      </p:cBhvr>
                                      <p:tavLst>
                                        <p:tav tm="0" fmla="#ppt_y-sin(pi*$)/81">
                                          <p:val>
                                            <p:fltVal val="0"/>
                                          </p:val>
                                        </p:tav>
                                        <p:tav tm="100000">
                                          <p:val>
                                            <p:fltVal val="1"/>
                                          </p:val>
                                        </p:tav>
                                      </p:tavLst>
                                    </p:anim>
                                    <p:animScale>
                                      <p:cBhvr>
                                        <p:cTn id="33" dur="13">
                                          <p:stCondLst>
                                            <p:cond delay="325"/>
                                          </p:stCondLst>
                                        </p:cTn>
                                        <p:tgtEl>
                                          <p:spTgt spid="97"/>
                                        </p:tgtEl>
                                      </p:cBhvr>
                                      <p:to x="100000" y="60000"/>
                                    </p:animScale>
                                    <p:animScale>
                                      <p:cBhvr>
                                        <p:cTn id="34" dur="83" decel="50000">
                                          <p:stCondLst>
                                            <p:cond delay="338"/>
                                          </p:stCondLst>
                                        </p:cTn>
                                        <p:tgtEl>
                                          <p:spTgt spid="97"/>
                                        </p:tgtEl>
                                      </p:cBhvr>
                                      <p:to x="100000" y="100000"/>
                                    </p:animScale>
                                    <p:animScale>
                                      <p:cBhvr>
                                        <p:cTn id="35" dur="13">
                                          <p:stCondLst>
                                            <p:cond delay="656"/>
                                          </p:stCondLst>
                                        </p:cTn>
                                        <p:tgtEl>
                                          <p:spTgt spid="97"/>
                                        </p:tgtEl>
                                      </p:cBhvr>
                                      <p:to x="100000" y="80000"/>
                                    </p:animScale>
                                    <p:animScale>
                                      <p:cBhvr>
                                        <p:cTn id="36" dur="83" decel="50000">
                                          <p:stCondLst>
                                            <p:cond delay="669"/>
                                          </p:stCondLst>
                                        </p:cTn>
                                        <p:tgtEl>
                                          <p:spTgt spid="97"/>
                                        </p:tgtEl>
                                      </p:cBhvr>
                                      <p:to x="100000" y="100000"/>
                                    </p:animScale>
                                    <p:animScale>
                                      <p:cBhvr>
                                        <p:cTn id="37" dur="13">
                                          <p:stCondLst>
                                            <p:cond delay="821"/>
                                          </p:stCondLst>
                                        </p:cTn>
                                        <p:tgtEl>
                                          <p:spTgt spid="97"/>
                                        </p:tgtEl>
                                      </p:cBhvr>
                                      <p:to x="100000" y="90000"/>
                                    </p:animScale>
                                    <p:animScale>
                                      <p:cBhvr>
                                        <p:cTn id="38" dur="83" decel="50000">
                                          <p:stCondLst>
                                            <p:cond delay="834"/>
                                          </p:stCondLst>
                                        </p:cTn>
                                        <p:tgtEl>
                                          <p:spTgt spid="97"/>
                                        </p:tgtEl>
                                      </p:cBhvr>
                                      <p:to x="100000" y="100000"/>
                                    </p:animScale>
                                    <p:animScale>
                                      <p:cBhvr>
                                        <p:cTn id="39" dur="13">
                                          <p:stCondLst>
                                            <p:cond delay="904"/>
                                          </p:stCondLst>
                                        </p:cTn>
                                        <p:tgtEl>
                                          <p:spTgt spid="97"/>
                                        </p:tgtEl>
                                      </p:cBhvr>
                                      <p:to x="100000" y="95000"/>
                                    </p:animScale>
                                    <p:animScale>
                                      <p:cBhvr>
                                        <p:cTn id="40" dur="83" decel="50000">
                                          <p:stCondLst>
                                            <p:cond delay="917"/>
                                          </p:stCondLst>
                                        </p:cTn>
                                        <p:tgtEl>
                                          <p:spTgt spid="97"/>
                                        </p:tgtEl>
                                      </p:cBhvr>
                                      <p:to x="100000" y="100000"/>
                                    </p:animScale>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left)">
                                      <p:cBhvr>
                                        <p:cTn id="44" dur="500"/>
                                        <p:tgtEl>
                                          <p:spTgt spid="49"/>
                                        </p:tgtEl>
                                      </p:cBhvr>
                                    </p:animEffect>
                                  </p:childTnLst>
                                </p:cTn>
                              </p:par>
                              <p:par>
                                <p:cTn id="45" presetID="2" presetClass="entr" presetSubtype="2" fill="hold" grpId="0" nodeType="withEffect">
                                  <p:stCondLst>
                                    <p:cond delay="500"/>
                                  </p:stCondLst>
                                  <p:childTnLst>
                                    <p:set>
                                      <p:cBhvr>
                                        <p:cTn id="46" dur="1" fill="hold">
                                          <p:stCondLst>
                                            <p:cond delay="0"/>
                                          </p:stCondLst>
                                        </p:cTn>
                                        <p:tgtEl>
                                          <p:spTgt spid="98"/>
                                        </p:tgtEl>
                                        <p:attrNameLst>
                                          <p:attrName>style.visibility</p:attrName>
                                        </p:attrNameLst>
                                      </p:cBhvr>
                                      <p:to>
                                        <p:strVal val="visible"/>
                                      </p:to>
                                    </p:set>
                                    <p:anim calcmode="lin" valueType="num">
                                      <p:cBhvr additive="base">
                                        <p:cTn id="47" dur="500" fill="hold"/>
                                        <p:tgtEl>
                                          <p:spTgt spid="98"/>
                                        </p:tgtEl>
                                        <p:attrNameLst>
                                          <p:attrName>ppt_x</p:attrName>
                                        </p:attrNameLst>
                                      </p:cBhvr>
                                      <p:tavLst>
                                        <p:tav tm="0">
                                          <p:val>
                                            <p:strVal val="1+#ppt_w/2"/>
                                          </p:val>
                                        </p:tav>
                                        <p:tav tm="100000">
                                          <p:val>
                                            <p:strVal val="#ppt_x"/>
                                          </p:val>
                                        </p:tav>
                                      </p:tavLst>
                                    </p:anim>
                                    <p:anim calcmode="lin" valueType="num">
                                      <p:cBhvr additive="base">
                                        <p:cTn id="48" dur="500" fill="hold"/>
                                        <p:tgtEl>
                                          <p:spTgt spid="98"/>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500"/>
                                  </p:stCondLst>
                                  <p:childTnLst>
                                    <p:set>
                                      <p:cBhvr>
                                        <p:cTn id="50" dur="1" fill="hold">
                                          <p:stCondLst>
                                            <p:cond delay="0"/>
                                          </p:stCondLst>
                                        </p:cTn>
                                        <p:tgtEl>
                                          <p:spTgt spid="99"/>
                                        </p:tgtEl>
                                        <p:attrNameLst>
                                          <p:attrName>style.visibility</p:attrName>
                                        </p:attrNameLst>
                                      </p:cBhvr>
                                      <p:to>
                                        <p:strVal val="visible"/>
                                      </p:to>
                                    </p:set>
                                    <p:anim calcmode="lin" valueType="num">
                                      <p:cBhvr additive="base">
                                        <p:cTn id="51" dur="500" fill="hold"/>
                                        <p:tgtEl>
                                          <p:spTgt spid="99"/>
                                        </p:tgtEl>
                                        <p:attrNameLst>
                                          <p:attrName>ppt_x</p:attrName>
                                        </p:attrNameLst>
                                      </p:cBhvr>
                                      <p:tavLst>
                                        <p:tav tm="0">
                                          <p:val>
                                            <p:strVal val="1+#ppt_w/2"/>
                                          </p:val>
                                        </p:tav>
                                        <p:tav tm="100000">
                                          <p:val>
                                            <p:strVal val="#ppt_x"/>
                                          </p:val>
                                        </p:tav>
                                      </p:tavLst>
                                    </p:anim>
                                    <p:anim calcmode="lin" valueType="num">
                                      <p:cBhvr additive="base">
                                        <p:cTn id="52" dur="500" fill="hold"/>
                                        <p:tgtEl>
                                          <p:spTgt spid="99"/>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10" presetClass="entr" presetSubtype="0" fill="hold" nodeType="afterEffect">
                                  <p:stCondLst>
                                    <p:cond delay="0"/>
                                  </p:stCondLst>
                                  <p:childTnLst>
                                    <p:set>
                                      <p:cBhvr>
                                        <p:cTn id="55" dur="1" fill="hold">
                                          <p:stCondLst>
                                            <p:cond delay="0"/>
                                          </p:stCondLst>
                                        </p:cTn>
                                        <p:tgtEl>
                                          <p:spTgt spid="101"/>
                                        </p:tgtEl>
                                        <p:attrNameLst>
                                          <p:attrName>style.visibility</p:attrName>
                                        </p:attrNameLst>
                                      </p:cBhvr>
                                      <p:to>
                                        <p:strVal val="visible"/>
                                      </p:to>
                                    </p:set>
                                    <p:animEffect transition="in" filter="fade">
                                      <p:cBhvr>
                                        <p:cTn id="56" dur="500"/>
                                        <p:tgtEl>
                                          <p:spTgt spid="101"/>
                                        </p:tgtEl>
                                      </p:cBhvr>
                                    </p:animEffect>
                                  </p:childTnLst>
                                </p:cTn>
                              </p:par>
                              <p:par>
                                <p:cTn id="57" presetID="26" presetClass="entr" presetSubtype="0" fill="hold" nodeType="withEffect">
                                  <p:stCondLst>
                                    <p:cond delay="0"/>
                                  </p:stCondLst>
                                  <p:childTnLst>
                                    <p:set>
                                      <p:cBhvr>
                                        <p:cTn id="58" dur="1" fill="hold">
                                          <p:stCondLst>
                                            <p:cond delay="0"/>
                                          </p:stCondLst>
                                        </p:cTn>
                                        <p:tgtEl>
                                          <p:spTgt spid="105"/>
                                        </p:tgtEl>
                                        <p:attrNameLst>
                                          <p:attrName>style.visibility</p:attrName>
                                        </p:attrNameLst>
                                      </p:cBhvr>
                                      <p:to>
                                        <p:strVal val="visible"/>
                                      </p:to>
                                    </p:set>
                                    <p:animEffect transition="in" filter="wipe(down)">
                                      <p:cBhvr>
                                        <p:cTn id="59" dur="290">
                                          <p:stCondLst>
                                            <p:cond delay="0"/>
                                          </p:stCondLst>
                                        </p:cTn>
                                        <p:tgtEl>
                                          <p:spTgt spid="105"/>
                                        </p:tgtEl>
                                      </p:cBhvr>
                                    </p:animEffect>
                                    <p:anim calcmode="lin" valueType="num">
                                      <p:cBhvr>
                                        <p:cTn id="60" dur="911" tmFilter="0,0; 0.14,0.36; 0.43,0.73; 0.71,0.91; 1.0,1.0">
                                          <p:stCondLst>
                                            <p:cond delay="0"/>
                                          </p:stCondLst>
                                        </p:cTn>
                                        <p:tgtEl>
                                          <p:spTgt spid="105"/>
                                        </p:tgtEl>
                                        <p:attrNameLst>
                                          <p:attrName>ppt_x</p:attrName>
                                        </p:attrNameLst>
                                      </p:cBhvr>
                                      <p:tavLst>
                                        <p:tav tm="0">
                                          <p:val>
                                            <p:strVal val="#ppt_x-0.25"/>
                                          </p:val>
                                        </p:tav>
                                        <p:tav tm="100000">
                                          <p:val>
                                            <p:strVal val="#ppt_x"/>
                                          </p:val>
                                        </p:tav>
                                      </p:tavLst>
                                    </p:anim>
                                    <p:anim calcmode="lin" valueType="num">
                                      <p:cBhvr>
                                        <p:cTn id="61" dur="332" tmFilter="0.0,0.0; 0.25,0.07; 0.50,0.2; 0.75,0.467; 1.0,1.0">
                                          <p:stCondLst>
                                            <p:cond delay="0"/>
                                          </p:stCondLst>
                                        </p:cTn>
                                        <p:tgtEl>
                                          <p:spTgt spid="105"/>
                                        </p:tgtEl>
                                        <p:attrNameLst>
                                          <p:attrName>ppt_y</p:attrName>
                                        </p:attrNameLst>
                                      </p:cBhvr>
                                      <p:tavLst>
                                        <p:tav tm="0" fmla="#ppt_y-sin(pi*$)/3">
                                          <p:val>
                                            <p:fltVal val="0.5"/>
                                          </p:val>
                                        </p:tav>
                                        <p:tav tm="100000">
                                          <p:val>
                                            <p:fltVal val="1"/>
                                          </p:val>
                                        </p:tav>
                                      </p:tavLst>
                                    </p:anim>
                                    <p:anim calcmode="lin" valueType="num">
                                      <p:cBhvr>
                                        <p:cTn id="62" dur="332" tmFilter="0, 0; 0.125,0.2665; 0.25,0.4; 0.375,0.465; 0.5,0.5;  0.625,0.535; 0.75,0.6; 0.875,0.7335; 1,1">
                                          <p:stCondLst>
                                            <p:cond delay="332"/>
                                          </p:stCondLst>
                                        </p:cTn>
                                        <p:tgtEl>
                                          <p:spTgt spid="105"/>
                                        </p:tgtEl>
                                        <p:attrNameLst>
                                          <p:attrName>ppt_y</p:attrName>
                                        </p:attrNameLst>
                                      </p:cBhvr>
                                      <p:tavLst>
                                        <p:tav tm="0" fmla="#ppt_y-sin(pi*$)/9">
                                          <p:val>
                                            <p:fltVal val="0"/>
                                          </p:val>
                                        </p:tav>
                                        <p:tav tm="100000">
                                          <p:val>
                                            <p:fltVal val="1"/>
                                          </p:val>
                                        </p:tav>
                                      </p:tavLst>
                                    </p:anim>
                                    <p:anim calcmode="lin" valueType="num">
                                      <p:cBhvr>
                                        <p:cTn id="63" dur="166" tmFilter="0, 0; 0.125,0.2665; 0.25,0.4; 0.375,0.465; 0.5,0.5;  0.625,0.535; 0.75,0.6; 0.875,0.7335; 1,1">
                                          <p:stCondLst>
                                            <p:cond delay="662"/>
                                          </p:stCondLst>
                                        </p:cTn>
                                        <p:tgtEl>
                                          <p:spTgt spid="105"/>
                                        </p:tgtEl>
                                        <p:attrNameLst>
                                          <p:attrName>ppt_y</p:attrName>
                                        </p:attrNameLst>
                                      </p:cBhvr>
                                      <p:tavLst>
                                        <p:tav tm="0" fmla="#ppt_y-sin(pi*$)/27">
                                          <p:val>
                                            <p:fltVal val="0"/>
                                          </p:val>
                                        </p:tav>
                                        <p:tav tm="100000">
                                          <p:val>
                                            <p:fltVal val="1"/>
                                          </p:val>
                                        </p:tav>
                                      </p:tavLst>
                                    </p:anim>
                                    <p:anim calcmode="lin" valueType="num">
                                      <p:cBhvr>
                                        <p:cTn id="64" dur="82" tmFilter="0, 0; 0.125,0.2665; 0.25,0.4; 0.375,0.465; 0.5,0.5;  0.625,0.535; 0.75,0.6; 0.875,0.7335; 1,1">
                                          <p:stCondLst>
                                            <p:cond delay="828"/>
                                          </p:stCondLst>
                                        </p:cTn>
                                        <p:tgtEl>
                                          <p:spTgt spid="105"/>
                                        </p:tgtEl>
                                        <p:attrNameLst>
                                          <p:attrName>ppt_y</p:attrName>
                                        </p:attrNameLst>
                                      </p:cBhvr>
                                      <p:tavLst>
                                        <p:tav tm="0" fmla="#ppt_y-sin(pi*$)/81">
                                          <p:val>
                                            <p:fltVal val="0"/>
                                          </p:val>
                                        </p:tav>
                                        <p:tav tm="100000">
                                          <p:val>
                                            <p:fltVal val="1"/>
                                          </p:val>
                                        </p:tav>
                                      </p:tavLst>
                                    </p:anim>
                                    <p:animScale>
                                      <p:cBhvr>
                                        <p:cTn id="65" dur="13">
                                          <p:stCondLst>
                                            <p:cond delay="325"/>
                                          </p:stCondLst>
                                        </p:cTn>
                                        <p:tgtEl>
                                          <p:spTgt spid="105"/>
                                        </p:tgtEl>
                                      </p:cBhvr>
                                      <p:to x="100000" y="60000"/>
                                    </p:animScale>
                                    <p:animScale>
                                      <p:cBhvr>
                                        <p:cTn id="66" dur="83" decel="50000">
                                          <p:stCondLst>
                                            <p:cond delay="338"/>
                                          </p:stCondLst>
                                        </p:cTn>
                                        <p:tgtEl>
                                          <p:spTgt spid="105"/>
                                        </p:tgtEl>
                                      </p:cBhvr>
                                      <p:to x="100000" y="100000"/>
                                    </p:animScale>
                                    <p:animScale>
                                      <p:cBhvr>
                                        <p:cTn id="67" dur="13">
                                          <p:stCondLst>
                                            <p:cond delay="656"/>
                                          </p:stCondLst>
                                        </p:cTn>
                                        <p:tgtEl>
                                          <p:spTgt spid="105"/>
                                        </p:tgtEl>
                                      </p:cBhvr>
                                      <p:to x="100000" y="80000"/>
                                    </p:animScale>
                                    <p:animScale>
                                      <p:cBhvr>
                                        <p:cTn id="68" dur="83" decel="50000">
                                          <p:stCondLst>
                                            <p:cond delay="669"/>
                                          </p:stCondLst>
                                        </p:cTn>
                                        <p:tgtEl>
                                          <p:spTgt spid="105"/>
                                        </p:tgtEl>
                                      </p:cBhvr>
                                      <p:to x="100000" y="100000"/>
                                    </p:animScale>
                                    <p:animScale>
                                      <p:cBhvr>
                                        <p:cTn id="69" dur="13">
                                          <p:stCondLst>
                                            <p:cond delay="821"/>
                                          </p:stCondLst>
                                        </p:cTn>
                                        <p:tgtEl>
                                          <p:spTgt spid="105"/>
                                        </p:tgtEl>
                                      </p:cBhvr>
                                      <p:to x="100000" y="90000"/>
                                    </p:animScale>
                                    <p:animScale>
                                      <p:cBhvr>
                                        <p:cTn id="70" dur="83" decel="50000">
                                          <p:stCondLst>
                                            <p:cond delay="834"/>
                                          </p:stCondLst>
                                        </p:cTn>
                                        <p:tgtEl>
                                          <p:spTgt spid="105"/>
                                        </p:tgtEl>
                                      </p:cBhvr>
                                      <p:to x="100000" y="100000"/>
                                    </p:animScale>
                                    <p:animScale>
                                      <p:cBhvr>
                                        <p:cTn id="71" dur="13">
                                          <p:stCondLst>
                                            <p:cond delay="904"/>
                                          </p:stCondLst>
                                        </p:cTn>
                                        <p:tgtEl>
                                          <p:spTgt spid="105"/>
                                        </p:tgtEl>
                                      </p:cBhvr>
                                      <p:to x="100000" y="95000"/>
                                    </p:animScale>
                                    <p:animScale>
                                      <p:cBhvr>
                                        <p:cTn id="72" dur="83" decel="50000">
                                          <p:stCondLst>
                                            <p:cond delay="917"/>
                                          </p:stCondLst>
                                        </p:cTn>
                                        <p:tgtEl>
                                          <p:spTgt spid="105"/>
                                        </p:tgtEl>
                                      </p:cBhvr>
                                      <p:to x="100000" y="100000"/>
                                    </p:animScale>
                                  </p:childTnLst>
                                </p:cTn>
                              </p:par>
                            </p:childTnLst>
                          </p:cTn>
                        </p:par>
                        <p:par>
                          <p:cTn id="73" fill="hold">
                            <p:stCondLst>
                              <p:cond delay="2000"/>
                            </p:stCondLst>
                            <p:childTnLst>
                              <p:par>
                                <p:cTn id="74" presetID="22" presetClass="entr" presetSubtype="8" fill="hold" nodeType="after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wipe(left)">
                                      <p:cBhvr>
                                        <p:cTn id="76" dur="500"/>
                                        <p:tgtEl>
                                          <p:spTgt spid="46"/>
                                        </p:tgtEl>
                                      </p:cBhvr>
                                    </p:animEffect>
                                  </p:childTnLst>
                                </p:cTn>
                              </p:par>
                              <p:par>
                                <p:cTn id="77" presetID="2" presetClass="entr" presetSubtype="2" fill="hold" grpId="0" nodeType="withEffect">
                                  <p:stCondLst>
                                    <p:cond delay="500"/>
                                  </p:stCondLst>
                                  <p:childTnLst>
                                    <p:set>
                                      <p:cBhvr>
                                        <p:cTn id="78" dur="1" fill="hold">
                                          <p:stCondLst>
                                            <p:cond delay="0"/>
                                          </p:stCondLst>
                                        </p:cTn>
                                        <p:tgtEl>
                                          <p:spTgt spid="106"/>
                                        </p:tgtEl>
                                        <p:attrNameLst>
                                          <p:attrName>style.visibility</p:attrName>
                                        </p:attrNameLst>
                                      </p:cBhvr>
                                      <p:to>
                                        <p:strVal val="visible"/>
                                      </p:to>
                                    </p:set>
                                    <p:anim calcmode="lin" valueType="num">
                                      <p:cBhvr additive="base">
                                        <p:cTn id="79" dur="500" fill="hold"/>
                                        <p:tgtEl>
                                          <p:spTgt spid="106"/>
                                        </p:tgtEl>
                                        <p:attrNameLst>
                                          <p:attrName>ppt_x</p:attrName>
                                        </p:attrNameLst>
                                      </p:cBhvr>
                                      <p:tavLst>
                                        <p:tav tm="0">
                                          <p:val>
                                            <p:strVal val="1+#ppt_w/2"/>
                                          </p:val>
                                        </p:tav>
                                        <p:tav tm="100000">
                                          <p:val>
                                            <p:strVal val="#ppt_x"/>
                                          </p:val>
                                        </p:tav>
                                      </p:tavLst>
                                    </p:anim>
                                    <p:anim calcmode="lin" valueType="num">
                                      <p:cBhvr additive="base">
                                        <p:cTn id="80" dur="500" fill="hold"/>
                                        <p:tgtEl>
                                          <p:spTgt spid="106"/>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500"/>
                                  </p:stCondLst>
                                  <p:childTnLst>
                                    <p:set>
                                      <p:cBhvr>
                                        <p:cTn id="82" dur="1" fill="hold">
                                          <p:stCondLst>
                                            <p:cond delay="0"/>
                                          </p:stCondLst>
                                        </p:cTn>
                                        <p:tgtEl>
                                          <p:spTgt spid="107"/>
                                        </p:tgtEl>
                                        <p:attrNameLst>
                                          <p:attrName>style.visibility</p:attrName>
                                        </p:attrNameLst>
                                      </p:cBhvr>
                                      <p:to>
                                        <p:strVal val="visible"/>
                                      </p:to>
                                    </p:set>
                                    <p:anim calcmode="lin" valueType="num">
                                      <p:cBhvr additive="base">
                                        <p:cTn id="83" dur="500" fill="hold"/>
                                        <p:tgtEl>
                                          <p:spTgt spid="107"/>
                                        </p:tgtEl>
                                        <p:attrNameLst>
                                          <p:attrName>ppt_x</p:attrName>
                                        </p:attrNameLst>
                                      </p:cBhvr>
                                      <p:tavLst>
                                        <p:tav tm="0">
                                          <p:val>
                                            <p:strVal val="1+#ppt_w/2"/>
                                          </p:val>
                                        </p:tav>
                                        <p:tav tm="100000">
                                          <p:val>
                                            <p:strVal val="#ppt_x"/>
                                          </p:val>
                                        </p:tav>
                                      </p:tavLst>
                                    </p:anim>
                                    <p:anim calcmode="lin" valueType="num">
                                      <p:cBhvr additive="base">
                                        <p:cTn id="84" dur="500" fill="hold"/>
                                        <p:tgtEl>
                                          <p:spTgt spid="107"/>
                                        </p:tgtEl>
                                        <p:attrNameLst>
                                          <p:attrName>ppt_y</p:attrName>
                                        </p:attrNameLst>
                                      </p:cBhvr>
                                      <p:tavLst>
                                        <p:tav tm="0">
                                          <p:val>
                                            <p:strVal val="#ppt_y"/>
                                          </p:val>
                                        </p:tav>
                                        <p:tav tm="100000">
                                          <p:val>
                                            <p:strVal val="#ppt_y"/>
                                          </p:val>
                                        </p:tav>
                                      </p:tavLst>
                                    </p:anim>
                                  </p:childTnLst>
                                </p:cTn>
                              </p:par>
                            </p:childTnLst>
                          </p:cTn>
                        </p:par>
                        <p:par>
                          <p:cTn id="85" fill="hold">
                            <p:stCondLst>
                              <p:cond delay="2500"/>
                            </p:stCondLst>
                            <p:childTnLst>
                              <p:par>
                                <p:cTn id="86" presetID="10" presetClass="entr" presetSubtype="0" fill="hold" nodeType="afterEffect">
                                  <p:stCondLst>
                                    <p:cond delay="0"/>
                                  </p:stCondLst>
                                  <p:childTnLst>
                                    <p:set>
                                      <p:cBhvr>
                                        <p:cTn id="87" dur="1" fill="hold">
                                          <p:stCondLst>
                                            <p:cond delay="0"/>
                                          </p:stCondLst>
                                        </p:cTn>
                                        <p:tgtEl>
                                          <p:spTgt spid="108"/>
                                        </p:tgtEl>
                                        <p:attrNameLst>
                                          <p:attrName>style.visibility</p:attrName>
                                        </p:attrNameLst>
                                      </p:cBhvr>
                                      <p:to>
                                        <p:strVal val="visible"/>
                                      </p:to>
                                    </p:set>
                                    <p:animEffect transition="in" filter="fade">
                                      <p:cBhvr>
                                        <p:cTn id="88" dur="500"/>
                                        <p:tgtEl>
                                          <p:spTgt spid="108"/>
                                        </p:tgtEl>
                                      </p:cBhvr>
                                    </p:animEffect>
                                  </p:childTnLst>
                                </p:cTn>
                              </p:par>
                              <p:par>
                                <p:cTn id="89" presetID="26" presetClass="entr" presetSubtype="0" fill="hold" nodeType="withEffect">
                                  <p:stCondLst>
                                    <p:cond delay="0"/>
                                  </p:stCondLst>
                                  <p:childTnLst>
                                    <p:set>
                                      <p:cBhvr>
                                        <p:cTn id="90" dur="1" fill="hold">
                                          <p:stCondLst>
                                            <p:cond delay="0"/>
                                          </p:stCondLst>
                                        </p:cTn>
                                        <p:tgtEl>
                                          <p:spTgt spid="113"/>
                                        </p:tgtEl>
                                        <p:attrNameLst>
                                          <p:attrName>style.visibility</p:attrName>
                                        </p:attrNameLst>
                                      </p:cBhvr>
                                      <p:to>
                                        <p:strVal val="visible"/>
                                      </p:to>
                                    </p:set>
                                    <p:animEffect transition="in" filter="wipe(down)">
                                      <p:cBhvr>
                                        <p:cTn id="91" dur="290">
                                          <p:stCondLst>
                                            <p:cond delay="0"/>
                                          </p:stCondLst>
                                        </p:cTn>
                                        <p:tgtEl>
                                          <p:spTgt spid="113"/>
                                        </p:tgtEl>
                                      </p:cBhvr>
                                    </p:animEffect>
                                    <p:anim calcmode="lin" valueType="num">
                                      <p:cBhvr>
                                        <p:cTn id="92" dur="911" tmFilter="0,0; 0.14,0.36; 0.43,0.73; 0.71,0.91; 1.0,1.0">
                                          <p:stCondLst>
                                            <p:cond delay="0"/>
                                          </p:stCondLst>
                                        </p:cTn>
                                        <p:tgtEl>
                                          <p:spTgt spid="113"/>
                                        </p:tgtEl>
                                        <p:attrNameLst>
                                          <p:attrName>ppt_x</p:attrName>
                                        </p:attrNameLst>
                                      </p:cBhvr>
                                      <p:tavLst>
                                        <p:tav tm="0">
                                          <p:val>
                                            <p:strVal val="#ppt_x-0.25"/>
                                          </p:val>
                                        </p:tav>
                                        <p:tav tm="100000">
                                          <p:val>
                                            <p:strVal val="#ppt_x"/>
                                          </p:val>
                                        </p:tav>
                                      </p:tavLst>
                                    </p:anim>
                                    <p:anim calcmode="lin" valueType="num">
                                      <p:cBhvr>
                                        <p:cTn id="93" dur="332" tmFilter="0.0,0.0; 0.25,0.07; 0.50,0.2; 0.75,0.467; 1.0,1.0">
                                          <p:stCondLst>
                                            <p:cond delay="0"/>
                                          </p:stCondLst>
                                        </p:cTn>
                                        <p:tgtEl>
                                          <p:spTgt spid="113"/>
                                        </p:tgtEl>
                                        <p:attrNameLst>
                                          <p:attrName>ppt_y</p:attrName>
                                        </p:attrNameLst>
                                      </p:cBhvr>
                                      <p:tavLst>
                                        <p:tav tm="0" fmla="#ppt_y-sin(pi*$)/3">
                                          <p:val>
                                            <p:fltVal val="0.5"/>
                                          </p:val>
                                        </p:tav>
                                        <p:tav tm="100000">
                                          <p:val>
                                            <p:fltVal val="1"/>
                                          </p:val>
                                        </p:tav>
                                      </p:tavLst>
                                    </p:anim>
                                    <p:anim calcmode="lin" valueType="num">
                                      <p:cBhvr>
                                        <p:cTn id="94" dur="332" tmFilter="0, 0; 0.125,0.2665; 0.25,0.4; 0.375,0.465; 0.5,0.5;  0.625,0.535; 0.75,0.6; 0.875,0.7335; 1,1">
                                          <p:stCondLst>
                                            <p:cond delay="332"/>
                                          </p:stCondLst>
                                        </p:cTn>
                                        <p:tgtEl>
                                          <p:spTgt spid="113"/>
                                        </p:tgtEl>
                                        <p:attrNameLst>
                                          <p:attrName>ppt_y</p:attrName>
                                        </p:attrNameLst>
                                      </p:cBhvr>
                                      <p:tavLst>
                                        <p:tav tm="0" fmla="#ppt_y-sin(pi*$)/9">
                                          <p:val>
                                            <p:fltVal val="0"/>
                                          </p:val>
                                        </p:tav>
                                        <p:tav tm="100000">
                                          <p:val>
                                            <p:fltVal val="1"/>
                                          </p:val>
                                        </p:tav>
                                      </p:tavLst>
                                    </p:anim>
                                    <p:anim calcmode="lin" valueType="num">
                                      <p:cBhvr>
                                        <p:cTn id="95" dur="166" tmFilter="0, 0; 0.125,0.2665; 0.25,0.4; 0.375,0.465; 0.5,0.5;  0.625,0.535; 0.75,0.6; 0.875,0.7335; 1,1">
                                          <p:stCondLst>
                                            <p:cond delay="662"/>
                                          </p:stCondLst>
                                        </p:cTn>
                                        <p:tgtEl>
                                          <p:spTgt spid="113"/>
                                        </p:tgtEl>
                                        <p:attrNameLst>
                                          <p:attrName>ppt_y</p:attrName>
                                        </p:attrNameLst>
                                      </p:cBhvr>
                                      <p:tavLst>
                                        <p:tav tm="0" fmla="#ppt_y-sin(pi*$)/27">
                                          <p:val>
                                            <p:fltVal val="0"/>
                                          </p:val>
                                        </p:tav>
                                        <p:tav tm="100000">
                                          <p:val>
                                            <p:fltVal val="1"/>
                                          </p:val>
                                        </p:tav>
                                      </p:tavLst>
                                    </p:anim>
                                    <p:anim calcmode="lin" valueType="num">
                                      <p:cBhvr>
                                        <p:cTn id="96" dur="82" tmFilter="0, 0; 0.125,0.2665; 0.25,0.4; 0.375,0.465; 0.5,0.5;  0.625,0.535; 0.75,0.6; 0.875,0.7335; 1,1">
                                          <p:stCondLst>
                                            <p:cond delay="828"/>
                                          </p:stCondLst>
                                        </p:cTn>
                                        <p:tgtEl>
                                          <p:spTgt spid="113"/>
                                        </p:tgtEl>
                                        <p:attrNameLst>
                                          <p:attrName>ppt_y</p:attrName>
                                        </p:attrNameLst>
                                      </p:cBhvr>
                                      <p:tavLst>
                                        <p:tav tm="0" fmla="#ppt_y-sin(pi*$)/81">
                                          <p:val>
                                            <p:fltVal val="0"/>
                                          </p:val>
                                        </p:tav>
                                        <p:tav tm="100000">
                                          <p:val>
                                            <p:fltVal val="1"/>
                                          </p:val>
                                        </p:tav>
                                      </p:tavLst>
                                    </p:anim>
                                    <p:animScale>
                                      <p:cBhvr>
                                        <p:cTn id="97" dur="13">
                                          <p:stCondLst>
                                            <p:cond delay="325"/>
                                          </p:stCondLst>
                                        </p:cTn>
                                        <p:tgtEl>
                                          <p:spTgt spid="113"/>
                                        </p:tgtEl>
                                      </p:cBhvr>
                                      <p:to x="100000" y="60000"/>
                                    </p:animScale>
                                    <p:animScale>
                                      <p:cBhvr>
                                        <p:cTn id="98" dur="83" decel="50000">
                                          <p:stCondLst>
                                            <p:cond delay="338"/>
                                          </p:stCondLst>
                                        </p:cTn>
                                        <p:tgtEl>
                                          <p:spTgt spid="113"/>
                                        </p:tgtEl>
                                      </p:cBhvr>
                                      <p:to x="100000" y="100000"/>
                                    </p:animScale>
                                    <p:animScale>
                                      <p:cBhvr>
                                        <p:cTn id="99" dur="13">
                                          <p:stCondLst>
                                            <p:cond delay="656"/>
                                          </p:stCondLst>
                                        </p:cTn>
                                        <p:tgtEl>
                                          <p:spTgt spid="113"/>
                                        </p:tgtEl>
                                      </p:cBhvr>
                                      <p:to x="100000" y="80000"/>
                                    </p:animScale>
                                    <p:animScale>
                                      <p:cBhvr>
                                        <p:cTn id="100" dur="83" decel="50000">
                                          <p:stCondLst>
                                            <p:cond delay="669"/>
                                          </p:stCondLst>
                                        </p:cTn>
                                        <p:tgtEl>
                                          <p:spTgt spid="113"/>
                                        </p:tgtEl>
                                      </p:cBhvr>
                                      <p:to x="100000" y="100000"/>
                                    </p:animScale>
                                    <p:animScale>
                                      <p:cBhvr>
                                        <p:cTn id="101" dur="13">
                                          <p:stCondLst>
                                            <p:cond delay="821"/>
                                          </p:stCondLst>
                                        </p:cTn>
                                        <p:tgtEl>
                                          <p:spTgt spid="113"/>
                                        </p:tgtEl>
                                      </p:cBhvr>
                                      <p:to x="100000" y="90000"/>
                                    </p:animScale>
                                    <p:animScale>
                                      <p:cBhvr>
                                        <p:cTn id="102" dur="83" decel="50000">
                                          <p:stCondLst>
                                            <p:cond delay="834"/>
                                          </p:stCondLst>
                                        </p:cTn>
                                        <p:tgtEl>
                                          <p:spTgt spid="113"/>
                                        </p:tgtEl>
                                      </p:cBhvr>
                                      <p:to x="100000" y="100000"/>
                                    </p:animScale>
                                    <p:animScale>
                                      <p:cBhvr>
                                        <p:cTn id="103" dur="13">
                                          <p:stCondLst>
                                            <p:cond delay="904"/>
                                          </p:stCondLst>
                                        </p:cTn>
                                        <p:tgtEl>
                                          <p:spTgt spid="113"/>
                                        </p:tgtEl>
                                      </p:cBhvr>
                                      <p:to x="100000" y="95000"/>
                                    </p:animScale>
                                    <p:animScale>
                                      <p:cBhvr>
                                        <p:cTn id="104" dur="83" decel="50000">
                                          <p:stCondLst>
                                            <p:cond delay="917"/>
                                          </p:stCondLst>
                                        </p:cTn>
                                        <p:tgtEl>
                                          <p:spTgt spid="113"/>
                                        </p:tgtEl>
                                      </p:cBhvr>
                                      <p:to x="100000" y="100000"/>
                                    </p:animScale>
                                  </p:childTnLst>
                                </p:cTn>
                              </p:par>
                            </p:childTnLst>
                          </p:cTn>
                        </p:par>
                        <p:par>
                          <p:cTn id="105" fill="hold">
                            <p:stCondLst>
                              <p:cond delay="3000"/>
                            </p:stCondLst>
                            <p:childTnLst>
                              <p:par>
                                <p:cTn id="106" presetID="22" presetClass="entr" presetSubtype="8" fill="hold" nodeType="afterEffect">
                                  <p:stCondLst>
                                    <p:cond delay="0"/>
                                  </p:stCondLst>
                                  <p:childTnLst>
                                    <p:set>
                                      <p:cBhvr>
                                        <p:cTn id="107" dur="1" fill="hold">
                                          <p:stCondLst>
                                            <p:cond delay="0"/>
                                          </p:stCondLst>
                                        </p:cTn>
                                        <p:tgtEl>
                                          <p:spTgt spid="44"/>
                                        </p:tgtEl>
                                        <p:attrNameLst>
                                          <p:attrName>style.visibility</p:attrName>
                                        </p:attrNameLst>
                                      </p:cBhvr>
                                      <p:to>
                                        <p:strVal val="visible"/>
                                      </p:to>
                                    </p:set>
                                    <p:animEffect transition="in" filter="wipe(left)">
                                      <p:cBhvr>
                                        <p:cTn id="108" dur="500"/>
                                        <p:tgtEl>
                                          <p:spTgt spid="44"/>
                                        </p:tgtEl>
                                      </p:cBhvr>
                                    </p:animEffect>
                                  </p:childTnLst>
                                </p:cTn>
                              </p:par>
                              <p:par>
                                <p:cTn id="109" presetID="2" presetClass="entr" presetSubtype="2" fill="hold" grpId="0" nodeType="withEffect">
                                  <p:stCondLst>
                                    <p:cond delay="500"/>
                                  </p:stCondLst>
                                  <p:childTnLst>
                                    <p:set>
                                      <p:cBhvr>
                                        <p:cTn id="110" dur="1" fill="hold">
                                          <p:stCondLst>
                                            <p:cond delay="0"/>
                                          </p:stCondLst>
                                        </p:cTn>
                                        <p:tgtEl>
                                          <p:spTgt spid="114"/>
                                        </p:tgtEl>
                                        <p:attrNameLst>
                                          <p:attrName>style.visibility</p:attrName>
                                        </p:attrNameLst>
                                      </p:cBhvr>
                                      <p:to>
                                        <p:strVal val="visible"/>
                                      </p:to>
                                    </p:set>
                                    <p:anim calcmode="lin" valueType="num">
                                      <p:cBhvr additive="base">
                                        <p:cTn id="111" dur="500" fill="hold"/>
                                        <p:tgtEl>
                                          <p:spTgt spid="114"/>
                                        </p:tgtEl>
                                        <p:attrNameLst>
                                          <p:attrName>ppt_x</p:attrName>
                                        </p:attrNameLst>
                                      </p:cBhvr>
                                      <p:tavLst>
                                        <p:tav tm="0">
                                          <p:val>
                                            <p:strVal val="1+#ppt_w/2"/>
                                          </p:val>
                                        </p:tav>
                                        <p:tav tm="100000">
                                          <p:val>
                                            <p:strVal val="#ppt_x"/>
                                          </p:val>
                                        </p:tav>
                                      </p:tavLst>
                                    </p:anim>
                                    <p:anim calcmode="lin" valueType="num">
                                      <p:cBhvr additive="base">
                                        <p:cTn id="112" dur="500" fill="hold"/>
                                        <p:tgtEl>
                                          <p:spTgt spid="114"/>
                                        </p:tgtEl>
                                        <p:attrNameLst>
                                          <p:attrName>ppt_y</p:attrName>
                                        </p:attrNameLst>
                                      </p:cBhvr>
                                      <p:tavLst>
                                        <p:tav tm="0">
                                          <p:val>
                                            <p:strVal val="#ppt_y"/>
                                          </p:val>
                                        </p:tav>
                                        <p:tav tm="100000">
                                          <p:val>
                                            <p:strVal val="#ppt_y"/>
                                          </p:val>
                                        </p:tav>
                                      </p:tavLst>
                                    </p:anim>
                                  </p:childTnLst>
                                </p:cTn>
                              </p:par>
                              <p:par>
                                <p:cTn id="113" presetID="2" presetClass="entr" presetSubtype="2" fill="hold" grpId="0" nodeType="withEffect">
                                  <p:stCondLst>
                                    <p:cond delay="500"/>
                                  </p:stCondLst>
                                  <p:childTnLst>
                                    <p:set>
                                      <p:cBhvr>
                                        <p:cTn id="114" dur="1" fill="hold">
                                          <p:stCondLst>
                                            <p:cond delay="0"/>
                                          </p:stCondLst>
                                        </p:cTn>
                                        <p:tgtEl>
                                          <p:spTgt spid="115"/>
                                        </p:tgtEl>
                                        <p:attrNameLst>
                                          <p:attrName>style.visibility</p:attrName>
                                        </p:attrNameLst>
                                      </p:cBhvr>
                                      <p:to>
                                        <p:strVal val="visible"/>
                                      </p:to>
                                    </p:set>
                                    <p:anim calcmode="lin" valueType="num">
                                      <p:cBhvr additive="base">
                                        <p:cTn id="115" dur="500" fill="hold"/>
                                        <p:tgtEl>
                                          <p:spTgt spid="115"/>
                                        </p:tgtEl>
                                        <p:attrNameLst>
                                          <p:attrName>ppt_x</p:attrName>
                                        </p:attrNameLst>
                                      </p:cBhvr>
                                      <p:tavLst>
                                        <p:tav tm="0">
                                          <p:val>
                                            <p:strVal val="1+#ppt_w/2"/>
                                          </p:val>
                                        </p:tav>
                                        <p:tav tm="100000">
                                          <p:val>
                                            <p:strVal val="#ppt_x"/>
                                          </p:val>
                                        </p:tav>
                                      </p:tavLst>
                                    </p:anim>
                                    <p:anim calcmode="lin" valueType="num">
                                      <p:cBhvr additive="base">
                                        <p:cTn id="116" dur="500" fill="hold"/>
                                        <p:tgtEl>
                                          <p:spTgt spid="115"/>
                                        </p:tgtEl>
                                        <p:attrNameLst>
                                          <p:attrName>ppt_y</p:attrName>
                                        </p:attrNameLst>
                                      </p:cBhvr>
                                      <p:tavLst>
                                        <p:tav tm="0">
                                          <p:val>
                                            <p:strVal val="#ppt_y"/>
                                          </p:val>
                                        </p:tav>
                                        <p:tav tm="100000">
                                          <p:val>
                                            <p:strVal val="#ppt_y"/>
                                          </p:val>
                                        </p:tav>
                                      </p:tavLst>
                                    </p:anim>
                                  </p:childTnLst>
                                </p:cTn>
                              </p:par>
                            </p:childTnLst>
                          </p:cTn>
                        </p:par>
                        <p:par>
                          <p:cTn id="117" fill="hold">
                            <p:stCondLst>
                              <p:cond delay="3500"/>
                            </p:stCondLst>
                            <p:childTnLst>
                              <p:par>
                                <p:cTn id="118" presetID="41" presetClass="entr" presetSubtype="0" fill="hold" grpId="0" nodeType="afterEffect">
                                  <p:stCondLst>
                                    <p:cond delay="0"/>
                                  </p:stCondLst>
                                  <p:iterate type="lt">
                                    <p:tmPct val="10000"/>
                                  </p:iterate>
                                  <p:childTnLst>
                                    <p:set>
                                      <p:cBhvr>
                                        <p:cTn id="119" dur="1" fill="hold">
                                          <p:stCondLst>
                                            <p:cond delay="0"/>
                                          </p:stCondLst>
                                        </p:cTn>
                                        <p:tgtEl>
                                          <p:spTgt spid="3"/>
                                        </p:tgtEl>
                                        <p:attrNameLst>
                                          <p:attrName>style.visibility</p:attrName>
                                        </p:attrNameLst>
                                      </p:cBhvr>
                                      <p:to>
                                        <p:strVal val="visible"/>
                                      </p:to>
                                    </p:set>
                                    <p:anim calcmode="lin" valueType="num">
                                      <p:cBhvr>
                                        <p:cTn id="1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21" dur="500" fill="hold"/>
                                        <p:tgtEl>
                                          <p:spTgt spid="3"/>
                                        </p:tgtEl>
                                        <p:attrNameLst>
                                          <p:attrName>ppt_y</p:attrName>
                                        </p:attrNameLst>
                                      </p:cBhvr>
                                      <p:tavLst>
                                        <p:tav tm="0">
                                          <p:val>
                                            <p:strVal val="#ppt_y"/>
                                          </p:val>
                                        </p:tav>
                                        <p:tav tm="100000">
                                          <p:val>
                                            <p:strVal val="#ppt_y"/>
                                          </p:val>
                                        </p:tav>
                                      </p:tavLst>
                                    </p:anim>
                                    <p:anim calcmode="lin" valueType="num">
                                      <p:cBhvr>
                                        <p:cTn id="1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24"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98" grpId="0"/>
      <p:bldP spid="99" grpId="0"/>
      <p:bldP spid="106" grpId="0"/>
      <p:bldP spid="107" grpId="0"/>
      <p:bldP spid="114" grpId="0"/>
      <p:bldP spid="115"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12"/>
          <p:cNvSpPr>
            <a:spLocks noChangeArrowheads="1"/>
          </p:cNvSpPr>
          <p:nvPr/>
        </p:nvSpPr>
        <p:spPr bwMode="auto">
          <a:xfrm>
            <a:off x="8247063" y="1439863"/>
            <a:ext cx="900112" cy="2093912"/>
          </a:xfrm>
          <a:prstGeom prst="rect">
            <a:avLst/>
          </a:prstGeom>
          <a:solidFill>
            <a:srgbClr val="FF0000"/>
          </a:solidFill>
          <a:ln w="9525">
            <a:noFill/>
            <a:miter lim="800000"/>
          </a:ln>
        </p:spPr>
        <p:txBody>
          <a:bodyPr lIns="81614" tIns="40807" rIns="81614" bIns="40807"/>
          <a:lstStyle/>
          <a:p>
            <a:endParaRPr lang="zh-CN" altLang="en-US">
              <a:ea typeface="华文细黑" panose="02010600040101010101" pitchFamily="2" charset="-122"/>
            </a:endParaRPr>
          </a:p>
        </p:txBody>
      </p:sp>
      <p:sp>
        <p:nvSpPr>
          <p:cNvPr id="30" name="Freeform 13"/>
          <p:cNvSpPr/>
          <p:nvPr/>
        </p:nvSpPr>
        <p:spPr bwMode="auto">
          <a:xfrm>
            <a:off x="0" y="1439863"/>
            <a:ext cx="1462088" cy="2093912"/>
          </a:xfrm>
          <a:custGeom>
            <a:avLst/>
            <a:gdLst>
              <a:gd name="T0" fmla="*/ 2147483647 w 2055"/>
              <a:gd name="T1" fmla="*/ 2147483647 h 3548"/>
              <a:gd name="T2" fmla="*/ 0 w 2055"/>
              <a:gd name="T3" fmla="*/ 2147483647 h 3548"/>
              <a:gd name="T4" fmla="*/ 0 w 2055"/>
              <a:gd name="T5" fmla="*/ 0 h 3548"/>
              <a:gd name="T6" fmla="*/ 2147483647 w 2055"/>
              <a:gd name="T7" fmla="*/ 0 h 3548"/>
              <a:gd name="T8" fmla="*/ 2147483647 w 2055"/>
              <a:gd name="T9" fmla="*/ 2147483647 h 3548"/>
              <a:gd name="T10" fmla="*/ 2147483647 w 2055"/>
              <a:gd name="T11" fmla="*/ 2147483647 h 3548"/>
              <a:gd name="T12" fmla="*/ 0 60000 65536"/>
              <a:gd name="T13" fmla="*/ 0 60000 65536"/>
              <a:gd name="T14" fmla="*/ 0 60000 65536"/>
              <a:gd name="T15" fmla="*/ 0 60000 65536"/>
              <a:gd name="T16" fmla="*/ 0 60000 65536"/>
              <a:gd name="T17" fmla="*/ 0 60000 65536"/>
              <a:gd name="T18" fmla="*/ 0 w 2055"/>
              <a:gd name="T19" fmla="*/ 0 h 3548"/>
              <a:gd name="T20" fmla="*/ 2055 w 2055"/>
              <a:gd name="T21" fmla="*/ 3548 h 3548"/>
            </a:gdLst>
            <a:ahLst/>
            <a:cxnLst>
              <a:cxn ang="T12">
                <a:pos x="T0" y="T1"/>
              </a:cxn>
              <a:cxn ang="T13">
                <a:pos x="T2" y="T3"/>
              </a:cxn>
              <a:cxn ang="T14">
                <a:pos x="T4" y="T5"/>
              </a:cxn>
              <a:cxn ang="T15">
                <a:pos x="T6" y="T7"/>
              </a:cxn>
              <a:cxn ang="T16">
                <a:pos x="T8" y="T9"/>
              </a:cxn>
              <a:cxn ang="T17">
                <a:pos x="T10" y="T11"/>
              </a:cxn>
            </a:cxnLst>
            <a:rect l="T18" t="T19" r="T20" b="T21"/>
            <a:pathLst>
              <a:path w="2055" h="3548">
                <a:moveTo>
                  <a:pt x="2055" y="3548"/>
                </a:moveTo>
                <a:lnTo>
                  <a:pt x="0" y="3548"/>
                </a:lnTo>
                <a:lnTo>
                  <a:pt x="0" y="0"/>
                </a:lnTo>
                <a:lnTo>
                  <a:pt x="2055" y="0"/>
                </a:lnTo>
                <a:cubicBezTo>
                  <a:pt x="1407" y="317"/>
                  <a:pt x="959" y="992"/>
                  <a:pt x="959" y="1774"/>
                </a:cubicBezTo>
                <a:cubicBezTo>
                  <a:pt x="959" y="2555"/>
                  <a:pt x="1407" y="3231"/>
                  <a:pt x="2055" y="3548"/>
                </a:cubicBezTo>
                <a:close/>
              </a:path>
            </a:pathLst>
          </a:custGeom>
          <a:solidFill>
            <a:srgbClr val="FF0000"/>
          </a:solidFill>
          <a:ln w="9525">
            <a:noFill/>
            <a:round/>
          </a:ln>
        </p:spPr>
        <p:txBody>
          <a:bodyPr lIns="81614" tIns="40807" rIns="81614" bIns="40807"/>
          <a:lstStyle/>
          <a:p>
            <a:endParaRPr lang="zh-CN" altLang="en-US"/>
          </a:p>
        </p:txBody>
      </p:sp>
      <p:sp>
        <p:nvSpPr>
          <p:cNvPr id="31" name="Freeform 19"/>
          <p:cNvSpPr/>
          <p:nvPr/>
        </p:nvSpPr>
        <p:spPr bwMode="auto">
          <a:xfrm>
            <a:off x="2195513" y="-319088"/>
            <a:ext cx="1373187" cy="5462588"/>
          </a:xfrm>
          <a:custGeom>
            <a:avLst/>
            <a:gdLst>
              <a:gd name="T0" fmla="*/ 0 w 1703"/>
              <a:gd name="T1" fmla="*/ 0 h 9079"/>
              <a:gd name="T2" fmla="*/ 2147483647 w 1703"/>
              <a:gd name="T3" fmla="*/ 2147483647 h 9079"/>
              <a:gd name="T4" fmla="*/ 0 w 1703"/>
              <a:gd name="T5" fmla="*/ 2147483647 h 9079"/>
              <a:gd name="T6" fmla="*/ 0 60000 65536"/>
              <a:gd name="T7" fmla="*/ 0 60000 65536"/>
              <a:gd name="T8" fmla="*/ 0 60000 65536"/>
              <a:gd name="T9" fmla="*/ 0 w 1703"/>
              <a:gd name="T10" fmla="*/ 0 h 9079"/>
              <a:gd name="T11" fmla="*/ 1703 w 1703"/>
              <a:gd name="T12" fmla="*/ 9079 h 9079"/>
            </a:gdLst>
            <a:ahLst/>
            <a:cxnLst>
              <a:cxn ang="T6">
                <a:pos x="T0" y="T1"/>
              </a:cxn>
              <a:cxn ang="T7">
                <a:pos x="T2" y="T3"/>
              </a:cxn>
              <a:cxn ang="T8">
                <a:pos x="T4" y="T5"/>
              </a:cxn>
            </a:cxnLst>
            <a:rect l="T9" t="T10" r="T11" b="T12"/>
            <a:pathLst>
              <a:path w="1703" h="9079">
                <a:moveTo>
                  <a:pt x="0" y="0"/>
                </a:moveTo>
                <a:cubicBezTo>
                  <a:pt x="1060" y="1213"/>
                  <a:pt x="1703" y="2801"/>
                  <a:pt x="1703" y="4539"/>
                </a:cubicBezTo>
                <a:cubicBezTo>
                  <a:pt x="1703" y="6277"/>
                  <a:pt x="1060" y="7865"/>
                  <a:pt x="0" y="9079"/>
                </a:cubicBezTo>
              </a:path>
            </a:pathLst>
          </a:custGeom>
          <a:noFill/>
          <a:ln w="8" cap="flat">
            <a:solidFill>
              <a:srgbClr val="2E2C2C"/>
            </a:solidFill>
            <a:prstDash val="dash"/>
            <a:miter lim="800000"/>
          </a:ln>
        </p:spPr>
        <p:txBody>
          <a:bodyPr lIns="81614" tIns="40807" rIns="81614" bIns="40807"/>
          <a:lstStyle/>
          <a:p>
            <a:endParaRPr lang="zh-CN" altLang="en-US"/>
          </a:p>
        </p:txBody>
      </p:sp>
      <p:sp>
        <p:nvSpPr>
          <p:cNvPr id="32" name="椭圆 31"/>
          <p:cNvSpPr>
            <a:spLocks noChangeAspect="1"/>
          </p:cNvSpPr>
          <p:nvPr/>
        </p:nvSpPr>
        <p:spPr bwMode="auto">
          <a:xfrm>
            <a:off x="3059113" y="915988"/>
            <a:ext cx="576262" cy="546100"/>
          </a:xfrm>
          <a:prstGeom prst="ellipse">
            <a:avLst/>
          </a:prstGeom>
          <a:solidFill>
            <a:srgbClr val="C00000"/>
          </a:solidFill>
          <a:ln w="9525" algn="ctr">
            <a:noFill/>
            <a:round/>
          </a:ln>
        </p:spPr>
        <p:txBody>
          <a:bodyPr lIns="81614" tIns="40807" rIns="81614" bIns="40807"/>
          <a:lstStyle/>
          <a:p>
            <a:pPr defTabSz="815975"/>
            <a:endParaRPr lang="zh-CN" altLang="en-US">
              <a:ea typeface="华文细黑" panose="02010600040101010101" pitchFamily="2" charset="-122"/>
            </a:endParaRPr>
          </a:p>
        </p:txBody>
      </p:sp>
      <p:sp>
        <p:nvSpPr>
          <p:cNvPr id="33" name="椭圆 32"/>
          <p:cNvSpPr>
            <a:spLocks noChangeAspect="1"/>
          </p:cNvSpPr>
          <p:nvPr/>
        </p:nvSpPr>
        <p:spPr bwMode="auto">
          <a:xfrm>
            <a:off x="3259138" y="1822450"/>
            <a:ext cx="576262" cy="547688"/>
          </a:xfrm>
          <a:prstGeom prst="ellipse">
            <a:avLst/>
          </a:prstGeom>
          <a:solidFill>
            <a:srgbClr val="FFC000"/>
          </a:solidFill>
          <a:ln w="9525" algn="ctr">
            <a:noFill/>
            <a:round/>
          </a:ln>
        </p:spPr>
        <p:txBody>
          <a:bodyPr lIns="81614" tIns="40807" rIns="81614" bIns="40807"/>
          <a:lstStyle/>
          <a:p>
            <a:pPr defTabSz="815975"/>
            <a:endParaRPr lang="zh-CN" altLang="en-US">
              <a:ea typeface="华文细黑" panose="02010600040101010101" pitchFamily="2" charset="-122"/>
            </a:endParaRPr>
          </a:p>
        </p:txBody>
      </p:sp>
      <p:sp>
        <p:nvSpPr>
          <p:cNvPr id="34" name="椭圆 33"/>
          <p:cNvSpPr>
            <a:spLocks noChangeAspect="1"/>
          </p:cNvSpPr>
          <p:nvPr/>
        </p:nvSpPr>
        <p:spPr bwMode="auto">
          <a:xfrm>
            <a:off x="3252788" y="2686050"/>
            <a:ext cx="576262" cy="547688"/>
          </a:xfrm>
          <a:prstGeom prst="ellipse">
            <a:avLst/>
          </a:prstGeom>
          <a:solidFill>
            <a:srgbClr val="0070C0"/>
          </a:solidFill>
          <a:ln w="9525" algn="ctr">
            <a:noFill/>
            <a:round/>
          </a:ln>
        </p:spPr>
        <p:txBody>
          <a:bodyPr lIns="81614" tIns="40807" rIns="81614" bIns="40807"/>
          <a:lstStyle/>
          <a:p>
            <a:pPr defTabSz="815975"/>
            <a:endParaRPr lang="zh-CN" altLang="en-US">
              <a:ea typeface="华文细黑" panose="02010600040101010101" pitchFamily="2" charset="-122"/>
            </a:endParaRPr>
          </a:p>
        </p:txBody>
      </p:sp>
      <p:sp>
        <p:nvSpPr>
          <p:cNvPr id="62" name="椭圆 61"/>
          <p:cNvSpPr>
            <a:spLocks noChangeAspect="1"/>
          </p:cNvSpPr>
          <p:nvPr/>
        </p:nvSpPr>
        <p:spPr bwMode="auto">
          <a:xfrm>
            <a:off x="3059113" y="3508375"/>
            <a:ext cx="576262" cy="547688"/>
          </a:xfrm>
          <a:prstGeom prst="ellipse">
            <a:avLst/>
          </a:prstGeom>
          <a:solidFill>
            <a:srgbClr val="00B050"/>
          </a:solidFill>
          <a:ln w="9525" algn="ctr">
            <a:noFill/>
            <a:round/>
          </a:ln>
        </p:spPr>
        <p:txBody>
          <a:bodyPr lIns="81614" tIns="40807" rIns="81614" bIns="40807"/>
          <a:lstStyle/>
          <a:p>
            <a:pPr defTabSz="815975"/>
            <a:endParaRPr lang="zh-CN" altLang="en-US">
              <a:ea typeface="华文细黑" panose="02010600040101010101" pitchFamily="2" charset="-122"/>
            </a:endParaRPr>
          </a:p>
        </p:txBody>
      </p:sp>
      <p:sp>
        <p:nvSpPr>
          <p:cNvPr id="63" name="圆角矩形 62"/>
          <p:cNvSpPr/>
          <p:nvPr/>
        </p:nvSpPr>
        <p:spPr bwMode="auto">
          <a:xfrm>
            <a:off x="3711575" y="977900"/>
            <a:ext cx="3236913" cy="457200"/>
          </a:xfrm>
          <a:prstGeom prst="roundRect">
            <a:avLst>
              <a:gd name="adj" fmla="val 50000"/>
            </a:avLst>
          </a:prstGeom>
          <a:noFill/>
          <a:ln w="9525" cap="flat" cmpd="sng" algn="ctr">
            <a:solidFill>
              <a:srgbClr val="FF0000"/>
            </a:solidFill>
            <a:prstDash val="solid"/>
            <a:round/>
            <a:headEnd type="none" w="med" len="med"/>
            <a:tailEnd type="none" w="med" len="med"/>
          </a:ln>
          <a:effectLst/>
        </p:spPr>
        <p:txBody>
          <a:bodyPr lIns="81614" tIns="40807" rIns="81614" bIns="40807"/>
          <a:lstStyle/>
          <a:p>
            <a:pPr defTabSz="815975">
              <a:defRPr/>
            </a:pPr>
            <a:endParaRPr lang="zh-CN" altLang="en-US" b="0">
              <a:solidFill>
                <a:schemeClr val="bg2">
                  <a:lumMod val="25000"/>
                </a:schemeClr>
              </a:solidFill>
              <a:latin typeface="方正黑体简体" panose="02010601030101010101" pitchFamily="2" charset="-122"/>
              <a:ea typeface="方正黑体简体" panose="02010601030101010101" pitchFamily="2" charset="-122"/>
            </a:endParaRPr>
          </a:p>
        </p:txBody>
      </p:sp>
      <p:sp>
        <p:nvSpPr>
          <p:cNvPr id="64" name="圆角矩形 63"/>
          <p:cNvSpPr>
            <a:spLocks noChangeArrowheads="1"/>
          </p:cNvSpPr>
          <p:nvPr/>
        </p:nvSpPr>
        <p:spPr bwMode="auto">
          <a:xfrm>
            <a:off x="3938588" y="1866900"/>
            <a:ext cx="3148012" cy="455613"/>
          </a:xfrm>
          <a:prstGeom prst="roundRect">
            <a:avLst>
              <a:gd name="adj" fmla="val 50000"/>
            </a:avLst>
          </a:prstGeom>
          <a:noFill/>
          <a:ln w="9525" algn="ctr">
            <a:solidFill>
              <a:srgbClr val="FF0000"/>
            </a:solidFill>
            <a:round/>
          </a:ln>
        </p:spPr>
        <p:txBody>
          <a:bodyPr lIns="81614" tIns="40807" rIns="81614" bIns="40807"/>
          <a:lstStyle/>
          <a:p>
            <a:pPr defTabSz="815975"/>
            <a:endParaRPr lang="zh-CN" altLang="en-US" b="0">
              <a:latin typeface="方正黑体简体" panose="02010601030101010101" pitchFamily="2" charset="-122"/>
              <a:ea typeface="方正黑体简体" panose="02010601030101010101" pitchFamily="2" charset="-122"/>
            </a:endParaRPr>
          </a:p>
        </p:txBody>
      </p:sp>
      <p:sp>
        <p:nvSpPr>
          <p:cNvPr id="65" name="圆角矩形 64"/>
          <p:cNvSpPr>
            <a:spLocks noChangeArrowheads="1"/>
          </p:cNvSpPr>
          <p:nvPr/>
        </p:nvSpPr>
        <p:spPr bwMode="auto">
          <a:xfrm>
            <a:off x="3941763" y="2730500"/>
            <a:ext cx="3144837" cy="455613"/>
          </a:xfrm>
          <a:prstGeom prst="roundRect">
            <a:avLst>
              <a:gd name="adj" fmla="val 50000"/>
            </a:avLst>
          </a:prstGeom>
          <a:noFill/>
          <a:ln w="9525" algn="ctr">
            <a:solidFill>
              <a:srgbClr val="FF0000"/>
            </a:solidFill>
            <a:round/>
          </a:ln>
        </p:spPr>
        <p:txBody>
          <a:bodyPr lIns="81614" tIns="40807" rIns="81614" bIns="40807"/>
          <a:lstStyle/>
          <a:p>
            <a:pPr defTabSz="815975"/>
            <a:endParaRPr lang="zh-CN" altLang="en-US" b="0">
              <a:latin typeface="方正黑体简体" panose="02010601030101010101" pitchFamily="2" charset="-122"/>
              <a:ea typeface="方正黑体简体" panose="02010601030101010101" pitchFamily="2" charset="-122"/>
            </a:endParaRPr>
          </a:p>
        </p:txBody>
      </p:sp>
      <p:sp>
        <p:nvSpPr>
          <p:cNvPr id="66" name="圆角矩形 65"/>
          <p:cNvSpPr>
            <a:spLocks noChangeArrowheads="1"/>
          </p:cNvSpPr>
          <p:nvPr/>
        </p:nvSpPr>
        <p:spPr bwMode="auto">
          <a:xfrm>
            <a:off x="3729038" y="3592513"/>
            <a:ext cx="3175000" cy="455612"/>
          </a:xfrm>
          <a:prstGeom prst="roundRect">
            <a:avLst>
              <a:gd name="adj" fmla="val 50000"/>
            </a:avLst>
          </a:prstGeom>
          <a:noFill/>
          <a:ln w="9525" algn="ctr">
            <a:solidFill>
              <a:srgbClr val="FF0000"/>
            </a:solidFill>
            <a:round/>
          </a:ln>
        </p:spPr>
        <p:txBody>
          <a:bodyPr lIns="81614" tIns="40807" rIns="81614" bIns="40807"/>
          <a:lstStyle/>
          <a:p>
            <a:pPr defTabSz="815975"/>
            <a:endParaRPr lang="zh-CN" altLang="en-US" b="0">
              <a:latin typeface="方正黑体简体" panose="02010601030101010101" pitchFamily="2" charset="-122"/>
              <a:ea typeface="方正黑体简体" panose="02010601030101010101" pitchFamily="2" charset="-122"/>
            </a:endParaRPr>
          </a:p>
        </p:txBody>
      </p:sp>
      <p:sp>
        <p:nvSpPr>
          <p:cNvPr id="67" name="TextBox 66"/>
          <p:cNvSpPr txBox="1">
            <a:spLocks noChangeArrowheads="1"/>
          </p:cNvSpPr>
          <p:nvPr/>
        </p:nvSpPr>
        <p:spPr bwMode="auto">
          <a:xfrm>
            <a:off x="4284663" y="1896110"/>
            <a:ext cx="1762760" cy="403860"/>
          </a:xfrm>
          <a:prstGeom prst="rect">
            <a:avLst/>
          </a:prstGeom>
          <a:noFill/>
          <a:ln w="9525">
            <a:noFill/>
            <a:miter lim="800000"/>
          </a:ln>
        </p:spPr>
        <p:txBody>
          <a:bodyPr wrap="none" lIns="81614" tIns="40807" rIns="81614" bIns="40807">
            <a:spAutoFit/>
          </a:bodyPr>
          <a:lstStyle/>
          <a:p>
            <a:r>
              <a:rPr lang="zh-CN" altLang="en-US" sz="2100">
                <a:solidFill>
                  <a:srgbClr val="F77A08"/>
                </a:solidFill>
                <a:latin typeface="Times New Roman" panose="02020603050405020304" pitchFamily="18" charset="0"/>
                <a:ea typeface="微软雅黑" panose="020B0503020204020204" charset="-122"/>
                <a:sym typeface="+mn-ea"/>
              </a:rPr>
              <a:t>安全意识提升</a:t>
            </a:r>
            <a:endParaRPr lang="zh-CN" altLang="en-US" sz="2100">
              <a:solidFill>
                <a:srgbClr val="F77A08"/>
              </a:solidFill>
              <a:latin typeface="Times New Roman" panose="02020603050405020304" pitchFamily="18" charset="0"/>
              <a:ea typeface="微软雅黑" panose="020B0503020204020204" charset="-122"/>
              <a:sym typeface="+mn-ea"/>
            </a:endParaRPr>
          </a:p>
        </p:txBody>
      </p:sp>
      <p:sp>
        <p:nvSpPr>
          <p:cNvPr id="68" name="TextBox 67"/>
          <p:cNvSpPr txBox="1">
            <a:spLocks noChangeArrowheads="1"/>
          </p:cNvSpPr>
          <p:nvPr/>
        </p:nvSpPr>
        <p:spPr bwMode="auto">
          <a:xfrm>
            <a:off x="4284663" y="2759710"/>
            <a:ext cx="1762760" cy="403860"/>
          </a:xfrm>
          <a:prstGeom prst="rect">
            <a:avLst/>
          </a:prstGeom>
          <a:noFill/>
          <a:ln w="9525">
            <a:noFill/>
            <a:miter lim="800000"/>
          </a:ln>
        </p:spPr>
        <p:txBody>
          <a:bodyPr wrap="none" lIns="81614" tIns="40807" rIns="81614" bIns="40807">
            <a:spAutoFit/>
          </a:bodyPr>
          <a:lstStyle/>
          <a:p>
            <a:r>
              <a:rPr lang="zh-CN" altLang="en-US" sz="2100">
                <a:solidFill>
                  <a:srgbClr val="F77A08"/>
                </a:solidFill>
                <a:latin typeface="Times New Roman" panose="02020603050405020304" pitchFamily="18" charset="0"/>
                <a:ea typeface="微软雅黑" panose="020B0503020204020204" charset="-122"/>
                <a:sym typeface="+mn-ea"/>
              </a:rPr>
              <a:t>安全知识学习</a:t>
            </a:r>
            <a:endParaRPr lang="zh-CN" altLang="en-US" sz="2100" b="0">
              <a:solidFill>
                <a:srgbClr val="F77A08"/>
              </a:solidFill>
              <a:latin typeface="Times New Roman" panose="02020603050405020304" pitchFamily="18" charset="0"/>
              <a:ea typeface="微软雅黑" panose="020B0503020204020204" charset="-122"/>
              <a:sym typeface="+mn-ea"/>
            </a:endParaRPr>
          </a:p>
        </p:txBody>
      </p:sp>
      <p:sp>
        <p:nvSpPr>
          <p:cNvPr id="69" name="TextBox 68"/>
          <p:cNvSpPr txBox="1">
            <a:spLocks noChangeArrowheads="1"/>
          </p:cNvSpPr>
          <p:nvPr/>
        </p:nvSpPr>
        <p:spPr bwMode="auto">
          <a:xfrm>
            <a:off x="3995738" y="3616325"/>
            <a:ext cx="1762760" cy="403860"/>
          </a:xfrm>
          <a:prstGeom prst="rect">
            <a:avLst/>
          </a:prstGeom>
          <a:noFill/>
          <a:ln w="9525">
            <a:noFill/>
            <a:miter lim="800000"/>
          </a:ln>
        </p:spPr>
        <p:txBody>
          <a:bodyPr wrap="none" lIns="81614" tIns="40807" rIns="81614" bIns="40807">
            <a:spAutoFit/>
          </a:bodyPr>
          <a:lstStyle/>
          <a:p>
            <a:r>
              <a:rPr lang="zh-CN" altLang="en-US" sz="2100">
                <a:solidFill>
                  <a:srgbClr val="F77A08"/>
                </a:solidFill>
                <a:latin typeface="Times New Roman" panose="02020603050405020304" pitchFamily="18" charset="0"/>
                <a:ea typeface="微软雅黑" panose="020B0503020204020204" charset="-122"/>
                <a:sym typeface="+mn-ea"/>
              </a:rPr>
              <a:t>安全技能掌握</a:t>
            </a:r>
            <a:endParaRPr lang="zh-CN" altLang="en-US" sz="2100" b="0">
              <a:solidFill>
                <a:srgbClr val="F77A08"/>
              </a:solidFill>
              <a:latin typeface="Times New Roman" panose="02020603050405020304" pitchFamily="18" charset="0"/>
              <a:ea typeface="微软雅黑" panose="020B0503020204020204" charset="-122"/>
              <a:sym typeface="+mn-ea"/>
            </a:endParaRPr>
          </a:p>
        </p:txBody>
      </p:sp>
      <p:sp>
        <p:nvSpPr>
          <p:cNvPr id="70" name="TextBox 69"/>
          <p:cNvSpPr txBox="1">
            <a:spLocks noChangeArrowheads="1"/>
          </p:cNvSpPr>
          <p:nvPr/>
        </p:nvSpPr>
        <p:spPr bwMode="auto">
          <a:xfrm>
            <a:off x="3563938" y="4399915"/>
            <a:ext cx="1762760" cy="403860"/>
          </a:xfrm>
          <a:prstGeom prst="rect">
            <a:avLst/>
          </a:prstGeom>
          <a:noFill/>
          <a:ln w="9525">
            <a:noFill/>
            <a:miter lim="800000"/>
          </a:ln>
        </p:spPr>
        <p:txBody>
          <a:bodyPr wrap="none" lIns="81614" tIns="40807" rIns="81614" bIns="40807">
            <a:spAutoFit/>
          </a:bodyPr>
          <a:lstStyle/>
          <a:p>
            <a:r>
              <a:rPr lang="zh-CN" altLang="en-US" sz="2100">
                <a:solidFill>
                  <a:srgbClr val="F77A08"/>
                </a:solidFill>
                <a:latin typeface="Times New Roman" panose="02020603050405020304" pitchFamily="18" charset="0"/>
                <a:ea typeface="微软雅黑" panose="020B0503020204020204" charset="-122"/>
                <a:sym typeface="+mn-ea"/>
              </a:rPr>
              <a:t>行业安全禁令</a:t>
            </a:r>
            <a:endParaRPr lang="zh-CN" altLang="en-US" sz="2100">
              <a:solidFill>
                <a:srgbClr val="F77A08"/>
              </a:solidFill>
              <a:latin typeface="Times New Roman" panose="02020603050405020304" pitchFamily="18" charset="0"/>
              <a:ea typeface="微软雅黑" panose="020B0503020204020204" charset="-122"/>
              <a:sym typeface="+mn-ea"/>
            </a:endParaRPr>
          </a:p>
        </p:txBody>
      </p:sp>
      <p:sp>
        <p:nvSpPr>
          <p:cNvPr id="71" name="TextBox 70"/>
          <p:cNvSpPr txBox="1"/>
          <p:nvPr/>
        </p:nvSpPr>
        <p:spPr>
          <a:xfrm>
            <a:off x="3132138" y="915988"/>
            <a:ext cx="373062" cy="493712"/>
          </a:xfrm>
          <a:prstGeom prst="rect">
            <a:avLst/>
          </a:prstGeom>
          <a:noFill/>
        </p:spPr>
        <p:txBody>
          <a:bodyPr wrap="none" lIns="81614" tIns="40807" rIns="81614" bIns="40807">
            <a:spAutoFit/>
          </a:bodyPr>
          <a:lstStyle/>
          <a:p>
            <a:pPr>
              <a:defRPr/>
            </a:pPr>
            <a:r>
              <a:rPr lang="en-US" altLang="zh-CN" sz="2700" dirty="0">
                <a:solidFill>
                  <a:srgbClr val="F8F8F8"/>
                </a:solidFill>
                <a:latin typeface="+mn-ea"/>
                <a:ea typeface="华文细黑" panose="02010600040101010101" pitchFamily="2" charset="-122"/>
              </a:rPr>
              <a:t>1</a:t>
            </a:r>
            <a:endParaRPr lang="zh-CN" altLang="en-US" sz="2700" dirty="0">
              <a:solidFill>
                <a:srgbClr val="F8F8F8"/>
              </a:solidFill>
              <a:latin typeface="+mn-ea"/>
              <a:ea typeface="华文细黑" panose="02010600040101010101" pitchFamily="2" charset="-122"/>
            </a:endParaRPr>
          </a:p>
        </p:txBody>
      </p:sp>
      <p:sp>
        <p:nvSpPr>
          <p:cNvPr id="72" name="TextBox 71"/>
          <p:cNvSpPr txBox="1"/>
          <p:nvPr/>
        </p:nvSpPr>
        <p:spPr>
          <a:xfrm>
            <a:off x="3368675" y="1841500"/>
            <a:ext cx="339725" cy="496888"/>
          </a:xfrm>
          <a:prstGeom prst="rect">
            <a:avLst/>
          </a:prstGeom>
          <a:noFill/>
        </p:spPr>
        <p:txBody>
          <a:bodyPr wrap="none" lIns="81614" tIns="40807" rIns="81614" bIns="40807">
            <a:spAutoFit/>
          </a:bodyPr>
          <a:lstStyle/>
          <a:p>
            <a:pPr>
              <a:defRPr/>
            </a:pPr>
            <a:r>
              <a:rPr lang="en-US" altLang="zh-CN" sz="2700" dirty="0">
                <a:solidFill>
                  <a:schemeClr val="tx1"/>
                </a:solidFill>
                <a:latin typeface="+mn-ea"/>
                <a:ea typeface="华文细黑" panose="02010600040101010101" pitchFamily="2" charset="-122"/>
              </a:rPr>
              <a:t>2</a:t>
            </a:r>
            <a:endParaRPr lang="en-US" altLang="zh-CN" sz="2700" dirty="0">
              <a:solidFill>
                <a:schemeClr val="tx1"/>
              </a:solidFill>
              <a:latin typeface="+mn-ea"/>
              <a:ea typeface="华文细黑" panose="02010600040101010101" pitchFamily="2" charset="-122"/>
            </a:endParaRPr>
          </a:p>
        </p:txBody>
      </p:sp>
      <p:sp>
        <p:nvSpPr>
          <p:cNvPr id="73" name="TextBox 72"/>
          <p:cNvSpPr txBox="1"/>
          <p:nvPr/>
        </p:nvSpPr>
        <p:spPr>
          <a:xfrm>
            <a:off x="3340735" y="2703513"/>
            <a:ext cx="339725" cy="498475"/>
          </a:xfrm>
          <a:prstGeom prst="rect">
            <a:avLst/>
          </a:prstGeom>
          <a:noFill/>
        </p:spPr>
        <p:txBody>
          <a:bodyPr wrap="none" lIns="81614" tIns="40807" rIns="81614" bIns="40807">
            <a:spAutoFit/>
          </a:bodyPr>
          <a:lstStyle/>
          <a:p>
            <a:pPr>
              <a:defRPr/>
            </a:pPr>
            <a:r>
              <a:rPr lang="en-US" altLang="zh-CN" sz="2700" dirty="0">
                <a:solidFill>
                  <a:srgbClr val="F8F8F8"/>
                </a:solidFill>
                <a:latin typeface="+mn-ea"/>
                <a:ea typeface="华文细黑" panose="02010600040101010101" pitchFamily="2" charset="-122"/>
              </a:rPr>
              <a:t>3</a:t>
            </a:r>
            <a:endParaRPr lang="zh-CN" altLang="en-US" sz="2700" dirty="0">
              <a:solidFill>
                <a:srgbClr val="F8F8F8"/>
              </a:solidFill>
              <a:latin typeface="+mn-ea"/>
              <a:ea typeface="华文细黑" panose="02010600040101010101" pitchFamily="2" charset="-122"/>
            </a:endParaRPr>
          </a:p>
        </p:txBody>
      </p:sp>
      <p:sp>
        <p:nvSpPr>
          <p:cNvPr id="74" name="TextBox 73"/>
          <p:cNvSpPr txBox="1"/>
          <p:nvPr/>
        </p:nvSpPr>
        <p:spPr>
          <a:xfrm>
            <a:off x="3132138" y="3537903"/>
            <a:ext cx="373062" cy="493712"/>
          </a:xfrm>
          <a:prstGeom prst="rect">
            <a:avLst/>
          </a:prstGeom>
          <a:noFill/>
        </p:spPr>
        <p:txBody>
          <a:bodyPr wrap="none" lIns="81614" tIns="40807" rIns="81614" bIns="40807">
            <a:spAutoFit/>
          </a:bodyPr>
          <a:lstStyle/>
          <a:p>
            <a:pPr>
              <a:defRPr/>
            </a:pPr>
            <a:r>
              <a:rPr lang="en-US" altLang="zh-CN" sz="2700" dirty="0">
                <a:solidFill>
                  <a:srgbClr val="F8F8F8"/>
                </a:solidFill>
                <a:latin typeface="+mn-ea"/>
                <a:ea typeface="华文细黑" panose="02010600040101010101" pitchFamily="2" charset="-122"/>
              </a:rPr>
              <a:t>4</a:t>
            </a:r>
            <a:endParaRPr lang="zh-CN" altLang="en-US" sz="2700" dirty="0">
              <a:solidFill>
                <a:srgbClr val="F8F8F8"/>
              </a:solidFill>
              <a:latin typeface="+mn-ea"/>
              <a:ea typeface="华文细黑" panose="02010600040101010101" pitchFamily="2" charset="-122"/>
            </a:endParaRPr>
          </a:p>
        </p:txBody>
      </p:sp>
      <p:sp>
        <p:nvSpPr>
          <p:cNvPr id="75" name="Oval 14"/>
          <p:cNvSpPr>
            <a:spLocks noChangeArrowheads="1"/>
          </p:cNvSpPr>
          <p:nvPr/>
        </p:nvSpPr>
        <p:spPr bwMode="auto">
          <a:xfrm>
            <a:off x="942975" y="1577975"/>
            <a:ext cx="1854200" cy="1812925"/>
          </a:xfrm>
          <a:prstGeom prst="ellipse">
            <a:avLst/>
          </a:prstGeom>
          <a:solidFill>
            <a:srgbClr val="FF0000"/>
          </a:solidFill>
          <a:ln w="9525">
            <a:noFill/>
            <a:round/>
          </a:ln>
        </p:spPr>
        <p:txBody>
          <a:bodyPr lIns="81614" tIns="40807" rIns="81614" bIns="40807"/>
          <a:lstStyle/>
          <a:p>
            <a:endParaRPr lang="zh-CN" altLang="en-US">
              <a:ea typeface="华文细黑" panose="02010600040101010101" pitchFamily="2" charset="-122"/>
            </a:endParaRPr>
          </a:p>
        </p:txBody>
      </p:sp>
      <p:sp>
        <p:nvSpPr>
          <p:cNvPr id="76" name="Freeform 15"/>
          <p:cNvSpPr>
            <a:spLocks noEditPoints="1"/>
          </p:cNvSpPr>
          <p:nvPr/>
        </p:nvSpPr>
        <p:spPr bwMode="auto">
          <a:xfrm>
            <a:off x="1376363" y="1800225"/>
            <a:ext cx="976312" cy="871538"/>
          </a:xfrm>
          <a:custGeom>
            <a:avLst/>
            <a:gdLst>
              <a:gd name="T0" fmla="*/ 2147483647 w 1910"/>
              <a:gd name="T1" fmla="*/ 2147483647 h 1774"/>
              <a:gd name="T2" fmla="*/ 2147483647 w 1910"/>
              <a:gd name="T3" fmla="*/ 2147483647 h 1774"/>
              <a:gd name="T4" fmla="*/ 2147483647 w 1910"/>
              <a:gd name="T5" fmla="*/ 2147483647 h 1774"/>
              <a:gd name="T6" fmla="*/ 2147483647 w 1910"/>
              <a:gd name="T7" fmla="*/ 2147483647 h 1774"/>
              <a:gd name="T8" fmla="*/ 2147483647 w 1910"/>
              <a:gd name="T9" fmla="*/ 474755333 h 1774"/>
              <a:gd name="T10" fmla="*/ 2147483647 w 1910"/>
              <a:gd name="T11" fmla="*/ 2147483647 h 1774"/>
              <a:gd name="T12" fmla="*/ 2147483647 w 1910"/>
              <a:gd name="T13" fmla="*/ 2147483647 h 1774"/>
              <a:gd name="T14" fmla="*/ 2147483647 w 1910"/>
              <a:gd name="T15" fmla="*/ 2147483647 h 1774"/>
              <a:gd name="T16" fmla="*/ 2147483647 w 1910"/>
              <a:gd name="T17" fmla="*/ 2147483647 h 1774"/>
              <a:gd name="T18" fmla="*/ 2147483647 w 1910"/>
              <a:gd name="T19" fmla="*/ 2147483647 h 1774"/>
              <a:gd name="T20" fmla="*/ 2147483647 w 1910"/>
              <a:gd name="T21" fmla="*/ 2147483647 h 1774"/>
              <a:gd name="T22" fmla="*/ 2147483647 w 1910"/>
              <a:gd name="T23" fmla="*/ 2147483647 h 1774"/>
              <a:gd name="T24" fmla="*/ 2147483647 w 1910"/>
              <a:gd name="T25" fmla="*/ 2147483647 h 1774"/>
              <a:gd name="T26" fmla="*/ 2147483647 w 1910"/>
              <a:gd name="T27" fmla="*/ 2147483647 h 1774"/>
              <a:gd name="T28" fmla="*/ 2147483647 w 1910"/>
              <a:gd name="T29" fmla="*/ 2147483647 h 1774"/>
              <a:gd name="T30" fmla="*/ 2147483647 w 1910"/>
              <a:gd name="T31" fmla="*/ 2147483647 h 1774"/>
              <a:gd name="T32" fmla="*/ 2147483647 w 1910"/>
              <a:gd name="T33" fmla="*/ 2147483647 h 1774"/>
              <a:gd name="T34" fmla="*/ 2147483647 w 1910"/>
              <a:gd name="T35" fmla="*/ 2147483647 h 1774"/>
              <a:gd name="T36" fmla="*/ 2147483647 w 1910"/>
              <a:gd name="T37" fmla="*/ 2147483647 h 1774"/>
              <a:gd name="T38" fmla="*/ 2147483647 w 1910"/>
              <a:gd name="T39" fmla="*/ 2147483647 h 1774"/>
              <a:gd name="T40" fmla="*/ 2147483647 w 1910"/>
              <a:gd name="T41" fmla="*/ 2147483647 h 1774"/>
              <a:gd name="T42" fmla="*/ 2147483647 w 1910"/>
              <a:gd name="T43" fmla="*/ 2147483647 h 1774"/>
              <a:gd name="T44" fmla="*/ 2147483647 w 1910"/>
              <a:gd name="T45" fmla="*/ 2147483647 h 1774"/>
              <a:gd name="T46" fmla="*/ 2147483647 w 1910"/>
              <a:gd name="T47" fmla="*/ 2147483647 h 1774"/>
              <a:gd name="T48" fmla="*/ 2147483647 w 1910"/>
              <a:gd name="T49" fmla="*/ 2147483647 h 1774"/>
              <a:gd name="T50" fmla="*/ 2147483647 w 1910"/>
              <a:gd name="T51" fmla="*/ 2147483647 h 1774"/>
              <a:gd name="T52" fmla="*/ 2147483647 w 1910"/>
              <a:gd name="T53" fmla="*/ 2147483647 h 1774"/>
              <a:gd name="T54" fmla="*/ 2147483647 w 1910"/>
              <a:gd name="T55" fmla="*/ 2147483647 h 1774"/>
              <a:gd name="T56" fmla="*/ 2147483647 w 1910"/>
              <a:gd name="T57" fmla="*/ 2147483647 h 1774"/>
              <a:gd name="T58" fmla="*/ 2147483647 w 1910"/>
              <a:gd name="T59" fmla="*/ 2147483647 h 1774"/>
              <a:gd name="T60" fmla="*/ 2147483647 w 1910"/>
              <a:gd name="T61" fmla="*/ 2147483647 h 1774"/>
              <a:gd name="T62" fmla="*/ 2147483647 w 1910"/>
              <a:gd name="T63" fmla="*/ 2147483647 h 1774"/>
              <a:gd name="T64" fmla="*/ 0 w 1910"/>
              <a:gd name="T65" fmla="*/ 2147483647 h 1774"/>
              <a:gd name="T66" fmla="*/ 2147483647 w 1910"/>
              <a:gd name="T67" fmla="*/ 2147483647 h 1774"/>
              <a:gd name="T68" fmla="*/ 2147483647 w 1910"/>
              <a:gd name="T69" fmla="*/ 2147483647 h 1774"/>
              <a:gd name="T70" fmla="*/ 2147483647 w 1910"/>
              <a:gd name="T71" fmla="*/ 2147483647 h 1774"/>
              <a:gd name="T72" fmla="*/ 2147483647 w 1910"/>
              <a:gd name="T73" fmla="*/ 2147483647 h 1774"/>
              <a:gd name="T74" fmla="*/ 2147483647 w 1910"/>
              <a:gd name="T75" fmla="*/ 2147483647 h 1774"/>
              <a:gd name="T76" fmla="*/ 2147483647 w 1910"/>
              <a:gd name="T77" fmla="*/ 2147483647 h 17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10"/>
              <a:gd name="T118" fmla="*/ 0 h 1774"/>
              <a:gd name="T119" fmla="*/ 1910 w 1910"/>
              <a:gd name="T120" fmla="*/ 1774 h 17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10" h="1774">
                <a:moveTo>
                  <a:pt x="848" y="1550"/>
                </a:moveTo>
                <a:lnTo>
                  <a:pt x="1051" y="1550"/>
                </a:lnTo>
                <a:lnTo>
                  <a:pt x="1122" y="1668"/>
                </a:lnTo>
                <a:lnTo>
                  <a:pt x="788" y="1668"/>
                </a:lnTo>
                <a:lnTo>
                  <a:pt x="848" y="1550"/>
                </a:lnTo>
                <a:close/>
                <a:moveTo>
                  <a:pt x="535" y="59"/>
                </a:moveTo>
                <a:lnTo>
                  <a:pt x="584" y="90"/>
                </a:lnTo>
                <a:cubicBezTo>
                  <a:pt x="587" y="92"/>
                  <a:pt x="589" y="93"/>
                  <a:pt x="591" y="95"/>
                </a:cubicBezTo>
                <a:lnTo>
                  <a:pt x="1031" y="39"/>
                </a:lnTo>
                <a:cubicBezTo>
                  <a:pt x="1020" y="15"/>
                  <a:pt x="994" y="0"/>
                  <a:pt x="963" y="4"/>
                </a:cubicBezTo>
                <a:lnTo>
                  <a:pt x="535" y="59"/>
                </a:lnTo>
                <a:close/>
                <a:moveTo>
                  <a:pt x="477" y="72"/>
                </a:moveTo>
                <a:lnTo>
                  <a:pt x="560" y="125"/>
                </a:lnTo>
                <a:cubicBezTo>
                  <a:pt x="572" y="133"/>
                  <a:pt x="582" y="155"/>
                  <a:pt x="582" y="175"/>
                </a:cubicBezTo>
                <a:lnTo>
                  <a:pt x="582" y="937"/>
                </a:lnTo>
                <a:cubicBezTo>
                  <a:pt x="582" y="957"/>
                  <a:pt x="572" y="966"/>
                  <a:pt x="560" y="959"/>
                </a:cubicBezTo>
                <a:lnTo>
                  <a:pt x="477" y="906"/>
                </a:lnTo>
                <a:cubicBezTo>
                  <a:pt x="464" y="898"/>
                  <a:pt x="454" y="875"/>
                  <a:pt x="454" y="856"/>
                </a:cubicBezTo>
                <a:lnTo>
                  <a:pt x="454" y="93"/>
                </a:lnTo>
                <a:cubicBezTo>
                  <a:pt x="454" y="74"/>
                  <a:pt x="464" y="64"/>
                  <a:pt x="477" y="72"/>
                </a:cubicBezTo>
                <a:close/>
                <a:moveTo>
                  <a:pt x="820" y="308"/>
                </a:moveTo>
                <a:lnTo>
                  <a:pt x="869" y="340"/>
                </a:lnTo>
                <a:cubicBezTo>
                  <a:pt x="872" y="341"/>
                  <a:pt x="874" y="343"/>
                  <a:pt x="877" y="345"/>
                </a:cubicBezTo>
                <a:lnTo>
                  <a:pt x="1316" y="289"/>
                </a:lnTo>
                <a:cubicBezTo>
                  <a:pt x="1305" y="264"/>
                  <a:pt x="1279" y="250"/>
                  <a:pt x="1249" y="253"/>
                </a:cubicBezTo>
                <a:lnTo>
                  <a:pt x="820" y="308"/>
                </a:lnTo>
                <a:close/>
                <a:moveTo>
                  <a:pt x="762" y="322"/>
                </a:moveTo>
                <a:lnTo>
                  <a:pt x="845" y="375"/>
                </a:lnTo>
                <a:cubicBezTo>
                  <a:pt x="857" y="382"/>
                  <a:pt x="867" y="405"/>
                  <a:pt x="867" y="424"/>
                </a:cubicBezTo>
                <a:lnTo>
                  <a:pt x="867" y="1187"/>
                </a:lnTo>
                <a:cubicBezTo>
                  <a:pt x="867" y="1206"/>
                  <a:pt x="857" y="1216"/>
                  <a:pt x="845" y="1208"/>
                </a:cubicBezTo>
                <a:lnTo>
                  <a:pt x="762" y="1155"/>
                </a:lnTo>
                <a:cubicBezTo>
                  <a:pt x="750" y="1147"/>
                  <a:pt x="740" y="1125"/>
                  <a:pt x="740" y="1105"/>
                </a:cubicBezTo>
                <a:lnTo>
                  <a:pt x="740" y="343"/>
                </a:lnTo>
                <a:cubicBezTo>
                  <a:pt x="740" y="323"/>
                  <a:pt x="750" y="314"/>
                  <a:pt x="762" y="322"/>
                </a:cubicBezTo>
                <a:close/>
                <a:moveTo>
                  <a:pt x="908" y="408"/>
                </a:moveTo>
                <a:lnTo>
                  <a:pt x="1368" y="349"/>
                </a:lnTo>
                <a:cubicBezTo>
                  <a:pt x="1407" y="344"/>
                  <a:pt x="1440" y="370"/>
                  <a:pt x="1440" y="408"/>
                </a:cubicBezTo>
                <a:lnTo>
                  <a:pt x="1440" y="1064"/>
                </a:lnTo>
                <a:cubicBezTo>
                  <a:pt x="1440" y="1102"/>
                  <a:pt x="1407" y="1137"/>
                  <a:pt x="1368" y="1142"/>
                </a:cubicBezTo>
                <a:lnTo>
                  <a:pt x="908" y="1201"/>
                </a:lnTo>
                <a:lnTo>
                  <a:pt x="908" y="408"/>
                </a:lnTo>
                <a:close/>
                <a:moveTo>
                  <a:pt x="996" y="515"/>
                </a:moveTo>
                <a:lnTo>
                  <a:pt x="1356" y="469"/>
                </a:lnTo>
                <a:lnTo>
                  <a:pt x="1356" y="631"/>
                </a:lnTo>
                <a:lnTo>
                  <a:pt x="996" y="677"/>
                </a:lnTo>
                <a:lnTo>
                  <a:pt x="996" y="515"/>
                </a:lnTo>
                <a:close/>
                <a:moveTo>
                  <a:pt x="622" y="158"/>
                </a:moveTo>
                <a:lnTo>
                  <a:pt x="1082" y="99"/>
                </a:lnTo>
                <a:cubicBezTo>
                  <a:pt x="1122" y="94"/>
                  <a:pt x="1155" y="121"/>
                  <a:pt x="1155" y="158"/>
                </a:cubicBezTo>
                <a:lnTo>
                  <a:pt x="1155" y="177"/>
                </a:lnTo>
                <a:lnTo>
                  <a:pt x="719" y="233"/>
                </a:lnTo>
                <a:cubicBezTo>
                  <a:pt x="688" y="242"/>
                  <a:pt x="676" y="262"/>
                  <a:pt x="677" y="303"/>
                </a:cubicBezTo>
                <a:lnTo>
                  <a:pt x="677" y="944"/>
                </a:lnTo>
                <a:lnTo>
                  <a:pt x="622" y="951"/>
                </a:lnTo>
                <a:lnTo>
                  <a:pt x="622" y="158"/>
                </a:lnTo>
                <a:close/>
                <a:moveTo>
                  <a:pt x="286" y="530"/>
                </a:moveTo>
                <a:lnTo>
                  <a:pt x="378" y="530"/>
                </a:lnTo>
                <a:lnTo>
                  <a:pt x="378" y="381"/>
                </a:lnTo>
                <a:lnTo>
                  <a:pt x="293" y="381"/>
                </a:lnTo>
                <a:cubicBezTo>
                  <a:pt x="215" y="381"/>
                  <a:pt x="152" y="445"/>
                  <a:pt x="152" y="523"/>
                </a:cubicBezTo>
                <a:lnTo>
                  <a:pt x="152" y="1314"/>
                </a:lnTo>
                <a:cubicBezTo>
                  <a:pt x="152" y="1378"/>
                  <a:pt x="195" y="1433"/>
                  <a:pt x="254" y="1450"/>
                </a:cubicBezTo>
                <a:lnTo>
                  <a:pt x="0" y="1651"/>
                </a:lnTo>
                <a:lnTo>
                  <a:pt x="0" y="1774"/>
                </a:lnTo>
                <a:lnTo>
                  <a:pt x="1910" y="1774"/>
                </a:lnTo>
                <a:lnTo>
                  <a:pt x="1910" y="1651"/>
                </a:lnTo>
                <a:lnTo>
                  <a:pt x="1638" y="1452"/>
                </a:lnTo>
                <a:cubicBezTo>
                  <a:pt x="1701" y="1438"/>
                  <a:pt x="1748" y="1381"/>
                  <a:pt x="1748" y="1314"/>
                </a:cubicBezTo>
                <a:lnTo>
                  <a:pt x="1748" y="523"/>
                </a:lnTo>
                <a:cubicBezTo>
                  <a:pt x="1748" y="445"/>
                  <a:pt x="1685" y="381"/>
                  <a:pt x="1607" y="381"/>
                </a:cubicBezTo>
                <a:lnTo>
                  <a:pt x="1523" y="381"/>
                </a:lnTo>
                <a:lnTo>
                  <a:pt x="1523" y="530"/>
                </a:lnTo>
                <a:lnTo>
                  <a:pt x="1614" y="530"/>
                </a:lnTo>
                <a:lnTo>
                  <a:pt x="1614" y="1336"/>
                </a:lnTo>
                <a:lnTo>
                  <a:pt x="286" y="1336"/>
                </a:lnTo>
                <a:lnTo>
                  <a:pt x="286" y="530"/>
                </a:lnTo>
                <a:close/>
              </a:path>
            </a:pathLst>
          </a:custGeom>
          <a:solidFill>
            <a:srgbClr val="FFFFFF"/>
          </a:solidFill>
          <a:ln w="9525">
            <a:noFill/>
            <a:round/>
          </a:ln>
        </p:spPr>
        <p:txBody>
          <a:bodyPr lIns="81614" tIns="40807" rIns="81614" bIns="40807"/>
          <a:lstStyle/>
          <a:p>
            <a:endParaRPr lang="zh-CN" altLang="en-US"/>
          </a:p>
        </p:txBody>
      </p:sp>
      <p:sp>
        <p:nvSpPr>
          <p:cNvPr id="77" name="TextBox 76"/>
          <p:cNvSpPr txBox="1"/>
          <p:nvPr/>
        </p:nvSpPr>
        <p:spPr>
          <a:xfrm>
            <a:off x="1360488" y="2697163"/>
            <a:ext cx="914400" cy="403860"/>
          </a:xfrm>
          <a:prstGeom prst="rect">
            <a:avLst/>
          </a:prstGeom>
          <a:noFill/>
        </p:spPr>
        <p:txBody>
          <a:bodyPr lIns="81614" tIns="40807" rIns="81614" bIns="40807">
            <a:spAutoFit/>
          </a:bodyPr>
          <a:lstStyle/>
          <a:p>
            <a:pPr algn="dist">
              <a:defRPr/>
            </a:pPr>
            <a:r>
              <a:rPr lang="zh-CN" altLang="en-US" sz="2100" dirty="0">
                <a:solidFill>
                  <a:srgbClr val="F8F8F8"/>
                </a:solidFill>
                <a:latin typeface="Times New Roman" panose="02020603050405020304" pitchFamily="18" charset="0"/>
                <a:ea typeface="微软雅黑" panose="020B0503020204020204" charset="-122"/>
              </a:rPr>
              <a:t>目录</a:t>
            </a:r>
            <a:endParaRPr lang="zh-CN" altLang="en-US" sz="2100" dirty="0">
              <a:solidFill>
                <a:srgbClr val="F8F8F8"/>
              </a:solidFill>
              <a:latin typeface="Times New Roman" panose="02020603050405020304" pitchFamily="18" charset="0"/>
              <a:ea typeface="微软雅黑" panose="020B0503020204020204" charset="-122"/>
            </a:endParaRPr>
          </a:p>
        </p:txBody>
      </p:sp>
      <p:sp>
        <p:nvSpPr>
          <p:cNvPr id="78" name="TextBox 77"/>
          <p:cNvSpPr txBox="1"/>
          <p:nvPr/>
        </p:nvSpPr>
        <p:spPr>
          <a:xfrm>
            <a:off x="1390650" y="2989263"/>
            <a:ext cx="843915" cy="296545"/>
          </a:xfrm>
          <a:prstGeom prst="rect">
            <a:avLst/>
          </a:prstGeom>
          <a:noFill/>
        </p:spPr>
        <p:txBody>
          <a:bodyPr wrap="none" lIns="81614" tIns="40807" rIns="81614" bIns="40807">
            <a:spAutoFit/>
          </a:bodyPr>
          <a:lstStyle/>
          <a:p>
            <a:pPr>
              <a:defRPr/>
            </a:pPr>
            <a:r>
              <a:rPr lang="en-US" altLang="zh-CN" sz="1400" dirty="0">
                <a:solidFill>
                  <a:srgbClr val="F8F8F8"/>
                </a:solidFill>
                <a:latin typeface="Times New Roman" panose="02020603050405020304" pitchFamily="18" charset="0"/>
                <a:ea typeface="微软雅黑" panose="020B0503020204020204" charset="-122"/>
              </a:rPr>
              <a:t>Contents</a:t>
            </a:r>
            <a:endParaRPr lang="en-US" altLang="zh-CN" sz="1400" dirty="0">
              <a:solidFill>
                <a:srgbClr val="F8F8F8"/>
              </a:solidFill>
              <a:latin typeface="Times New Roman" panose="02020603050405020304" pitchFamily="18" charset="0"/>
              <a:ea typeface="微软雅黑" panose="020B0503020204020204" charset="-122"/>
            </a:endParaRPr>
          </a:p>
        </p:txBody>
      </p:sp>
      <p:sp>
        <p:nvSpPr>
          <p:cNvPr id="79" name="矩形 78"/>
          <p:cNvSpPr>
            <a:spLocks noChangeArrowheads="1"/>
          </p:cNvSpPr>
          <p:nvPr/>
        </p:nvSpPr>
        <p:spPr bwMode="auto">
          <a:xfrm>
            <a:off x="0" y="4957763"/>
            <a:ext cx="9144000" cy="195262"/>
          </a:xfrm>
          <a:prstGeom prst="rect">
            <a:avLst/>
          </a:prstGeom>
          <a:solidFill>
            <a:srgbClr val="C00000"/>
          </a:solidFill>
          <a:ln w="9525" algn="ctr">
            <a:noFill/>
            <a:round/>
          </a:ln>
        </p:spPr>
        <p:txBody>
          <a:bodyPr lIns="68562" tIns="34281" rIns="68562" bIns="34281"/>
          <a:lstStyle/>
          <a:p>
            <a:pPr defTabSz="685800"/>
            <a:endParaRPr lang="zh-CN" altLang="en-US" sz="1100">
              <a:ea typeface="华文细黑" panose="02010600040101010101" pitchFamily="2" charset="-122"/>
            </a:endParaRPr>
          </a:p>
        </p:txBody>
      </p:sp>
      <p:sp>
        <p:nvSpPr>
          <p:cNvPr id="2" name="椭圆 31"/>
          <p:cNvSpPr>
            <a:spLocks noChangeAspect="1"/>
          </p:cNvSpPr>
          <p:nvPr/>
        </p:nvSpPr>
        <p:spPr bwMode="auto">
          <a:xfrm>
            <a:off x="2555875" y="4300538"/>
            <a:ext cx="576263" cy="546100"/>
          </a:xfrm>
          <a:prstGeom prst="ellipse">
            <a:avLst/>
          </a:prstGeom>
          <a:solidFill>
            <a:srgbClr val="FF0000"/>
          </a:solidFill>
          <a:ln w="9525" algn="ctr">
            <a:noFill/>
            <a:round/>
          </a:ln>
        </p:spPr>
        <p:txBody>
          <a:bodyPr lIns="81614" tIns="40807" rIns="81614" bIns="40807"/>
          <a:lstStyle/>
          <a:p>
            <a:pPr defTabSz="815975"/>
            <a:endParaRPr lang="zh-CN" altLang="en-US">
              <a:ea typeface="华文细黑" panose="02010600040101010101" pitchFamily="2" charset="-122"/>
            </a:endParaRPr>
          </a:p>
        </p:txBody>
      </p:sp>
      <p:sp>
        <p:nvSpPr>
          <p:cNvPr id="3" name="TextBox 73"/>
          <p:cNvSpPr txBox="1">
            <a:spLocks noChangeArrowheads="1"/>
          </p:cNvSpPr>
          <p:nvPr/>
        </p:nvSpPr>
        <p:spPr bwMode="auto">
          <a:xfrm>
            <a:off x="2648268" y="4337050"/>
            <a:ext cx="373062" cy="493713"/>
          </a:xfrm>
          <a:prstGeom prst="rect">
            <a:avLst/>
          </a:prstGeom>
          <a:noFill/>
          <a:ln w="9525">
            <a:noFill/>
            <a:miter lim="800000"/>
          </a:ln>
        </p:spPr>
        <p:txBody>
          <a:bodyPr wrap="none" lIns="81614" tIns="40807" rIns="81614" bIns="40807">
            <a:spAutoFit/>
          </a:bodyPr>
          <a:lstStyle/>
          <a:p>
            <a:r>
              <a:rPr lang="en-US" altLang="zh-CN" sz="2700">
                <a:solidFill>
                  <a:srgbClr val="F8F8F8"/>
                </a:solidFill>
                <a:latin typeface="微软雅黑" panose="020B0503020204020204" charset="-122"/>
                <a:ea typeface="华文细黑" panose="02010600040101010101" pitchFamily="2" charset="-122"/>
              </a:rPr>
              <a:t>5</a:t>
            </a:r>
            <a:endParaRPr lang="zh-CN" altLang="en-US" sz="2700">
              <a:solidFill>
                <a:srgbClr val="F8F8F8"/>
              </a:solidFill>
              <a:latin typeface="微软雅黑" panose="020B0503020204020204" charset="-122"/>
              <a:ea typeface="华文细黑" panose="02010600040101010101" pitchFamily="2" charset="-122"/>
            </a:endParaRPr>
          </a:p>
        </p:txBody>
      </p:sp>
      <p:sp>
        <p:nvSpPr>
          <p:cNvPr id="4" name="圆角矩形 62"/>
          <p:cNvSpPr/>
          <p:nvPr/>
        </p:nvSpPr>
        <p:spPr bwMode="auto">
          <a:xfrm>
            <a:off x="3276600" y="4371975"/>
            <a:ext cx="3236913" cy="457200"/>
          </a:xfrm>
          <a:prstGeom prst="roundRect">
            <a:avLst>
              <a:gd name="adj" fmla="val 50000"/>
            </a:avLst>
          </a:prstGeom>
          <a:noFill/>
          <a:ln w="9525" cap="flat" cmpd="sng" algn="ctr">
            <a:solidFill>
              <a:srgbClr val="FF0000"/>
            </a:solidFill>
            <a:prstDash val="solid"/>
            <a:round/>
            <a:headEnd type="none" w="med" len="med"/>
            <a:tailEnd type="none" w="med" len="med"/>
          </a:ln>
          <a:effectLst/>
        </p:spPr>
        <p:txBody>
          <a:bodyPr lIns="81614" tIns="40807" rIns="81614" bIns="40807"/>
          <a:lstStyle/>
          <a:p>
            <a:pPr defTabSz="815975">
              <a:defRPr/>
            </a:pPr>
            <a:endParaRPr lang="zh-CN" altLang="en-US" b="0">
              <a:solidFill>
                <a:schemeClr val="bg2">
                  <a:lumMod val="25000"/>
                </a:schemeClr>
              </a:solidFill>
              <a:latin typeface="方正黑体简体" panose="02010601030101010101" pitchFamily="2" charset="-122"/>
              <a:ea typeface="方正黑体简体" panose="02010601030101010101" pitchFamily="2" charset="-122"/>
            </a:endParaRPr>
          </a:p>
        </p:txBody>
      </p:sp>
      <p:sp>
        <p:nvSpPr>
          <p:cNvPr id="5" name="TextBox 66"/>
          <p:cNvSpPr txBox="1">
            <a:spLocks noChangeArrowheads="1"/>
          </p:cNvSpPr>
          <p:nvPr/>
        </p:nvSpPr>
        <p:spPr bwMode="auto">
          <a:xfrm>
            <a:off x="4140200" y="987425"/>
            <a:ext cx="1762760" cy="403860"/>
          </a:xfrm>
          <a:prstGeom prst="rect">
            <a:avLst/>
          </a:prstGeom>
          <a:noFill/>
          <a:ln w="9525">
            <a:noFill/>
            <a:miter lim="800000"/>
          </a:ln>
        </p:spPr>
        <p:txBody>
          <a:bodyPr wrap="none" lIns="81614" tIns="40807" rIns="81614" bIns="40807">
            <a:spAutoFit/>
          </a:bodyPr>
          <a:lstStyle/>
          <a:p>
            <a:r>
              <a:rPr lang="zh-CN" altLang="en-US" sz="2100">
                <a:solidFill>
                  <a:srgbClr val="F77A08"/>
                </a:solidFill>
                <a:latin typeface="Times New Roman" panose="02020603050405020304" pitchFamily="18" charset="0"/>
                <a:ea typeface="微软雅黑" panose="020B0503020204020204" charset="-122"/>
                <a:sym typeface="+mn-ea"/>
              </a:rPr>
              <a:t>活动方案学习</a:t>
            </a:r>
            <a:endParaRPr lang="zh-CN" altLang="en-US" sz="2100">
              <a:solidFill>
                <a:srgbClr val="F77A08"/>
              </a:solidFill>
              <a:latin typeface="Times New Roman" panose="02020603050405020304" pitchFamily="18" charset="0"/>
              <a:ea typeface="微软雅黑" panose="020B0503020204020204" charset="-122"/>
              <a:sym typeface="+mn-ea"/>
            </a:endParaRPr>
          </a:p>
        </p:txBody>
      </p:sp>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down)">
                                      <p:cBhvr>
                                        <p:cTn id="7" dur="500"/>
                                        <p:tgtEl>
                                          <p:spTgt spid="7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p:cTn id="19" dur="500" fill="hold"/>
                                        <p:tgtEl>
                                          <p:spTgt spid="77"/>
                                        </p:tgtEl>
                                        <p:attrNameLst>
                                          <p:attrName>ppt_w</p:attrName>
                                        </p:attrNameLst>
                                      </p:cBhvr>
                                      <p:tavLst>
                                        <p:tav tm="0">
                                          <p:val>
                                            <p:fltVal val="0"/>
                                          </p:val>
                                        </p:tav>
                                        <p:tav tm="100000">
                                          <p:val>
                                            <p:strVal val="#ppt_w"/>
                                          </p:val>
                                        </p:tav>
                                      </p:tavLst>
                                    </p:anim>
                                    <p:anim calcmode="lin" valueType="num">
                                      <p:cBhvr>
                                        <p:cTn id="20" dur="500" fill="hold"/>
                                        <p:tgtEl>
                                          <p:spTgt spid="77"/>
                                        </p:tgtEl>
                                        <p:attrNameLst>
                                          <p:attrName>ppt_h</p:attrName>
                                        </p:attrNameLst>
                                      </p:cBhvr>
                                      <p:tavLst>
                                        <p:tav tm="0">
                                          <p:val>
                                            <p:fltVal val="0"/>
                                          </p:val>
                                        </p:tav>
                                        <p:tav tm="100000">
                                          <p:val>
                                            <p:strVal val="#ppt_h"/>
                                          </p:val>
                                        </p:tav>
                                      </p:tavLst>
                                    </p:anim>
                                    <p:anim calcmode="lin" valueType="num">
                                      <p:cBhvr>
                                        <p:cTn id="21" dur="500" fill="hold"/>
                                        <p:tgtEl>
                                          <p:spTgt spid="77"/>
                                        </p:tgtEl>
                                        <p:attrNameLst>
                                          <p:attrName>style.rotation</p:attrName>
                                        </p:attrNameLst>
                                      </p:cBhvr>
                                      <p:tavLst>
                                        <p:tav tm="0">
                                          <p:val>
                                            <p:fltVal val="90"/>
                                          </p:val>
                                        </p:tav>
                                        <p:tav tm="100000">
                                          <p:val>
                                            <p:fltVal val="0"/>
                                          </p:val>
                                        </p:tav>
                                      </p:tavLst>
                                    </p:anim>
                                    <p:animEffect transition="in" filter="fade">
                                      <p:cBhvr>
                                        <p:cTn id="22" dur="500"/>
                                        <p:tgtEl>
                                          <p:spTgt spid="7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 calcmode="lin" valueType="num">
                                      <p:cBhvr>
                                        <p:cTn id="27" dur="500" fill="hold"/>
                                        <p:tgtEl>
                                          <p:spTgt spid="78"/>
                                        </p:tgtEl>
                                        <p:attrNameLst>
                                          <p:attrName>style.rotation</p:attrName>
                                        </p:attrNameLst>
                                      </p:cBhvr>
                                      <p:tavLst>
                                        <p:tav tm="0">
                                          <p:val>
                                            <p:fltVal val="90"/>
                                          </p:val>
                                        </p:tav>
                                        <p:tav tm="100000">
                                          <p:val>
                                            <p:fltVal val="0"/>
                                          </p:val>
                                        </p:tav>
                                      </p:tavLst>
                                    </p:anim>
                                    <p:animEffect transition="in" filter="fade">
                                      <p:cBhvr>
                                        <p:cTn id="28" dur="500"/>
                                        <p:tgtEl>
                                          <p:spTgt spid="78"/>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p:cTn id="31" dur="500" fill="hold"/>
                                        <p:tgtEl>
                                          <p:spTgt spid="75"/>
                                        </p:tgtEl>
                                        <p:attrNameLst>
                                          <p:attrName>ppt_w</p:attrName>
                                        </p:attrNameLst>
                                      </p:cBhvr>
                                      <p:tavLst>
                                        <p:tav tm="0">
                                          <p:val>
                                            <p:fltVal val="0"/>
                                          </p:val>
                                        </p:tav>
                                        <p:tav tm="100000">
                                          <p:val>
                                            <p:strVal val="#ppt_w"/>
                                          </p:val>
                                        </p:tav>
                                      </p:tavLst>
                                    </p:anim>
                                    <p:anim calcmode="lin" valueType="num">
                                      <p:cBhvr>
                                        <p:cTn id="32" dur="500" fill="hold"/>
                                        <p:tgtEl>
                                          <p:spTgt spid="75"/>
                                        </p:tgtEl>
                                        <p:attrNameLst>
                                          <p:attrName>ppt_h</p:attrName>
                                        </p:attrNameLst>
                                      </p:cBhvr>
                                      <p:tavLst>
                                        <p:tav tm="0">
                                          <p:val>
                                            <p:fltVal val="0"/>
                                          </p:val>
                                        </p:tav>
                                        <p:tav tm="100000">
                                          <p:val>
                                            <p:strVal val="#ppt_h"/>
                                          </p:val>
                                        </p:tav>
                                      </p:tavLst>
                                    </p:anim>
                                    <p:anim calcmode="lin" valueType="num">
                                      <p:cBhvr>
                                        <p:cTn id="33" dur="500" fill="hold"/>
                                        <p:tgtEl>
                                          <p:spTgt spid="75"/>
                                        </p:tgtEl>
                                        <p:attrNameLst>
                                          <p:attrName>style.rotation</p:attrName>
                                        </p:attrNameLst>
                                      </p:cBhvr>
                                      <p:tavLst>
                                        <p:tav tm="0">
                                          <p:val>
                                            <p:fltVal val="90"/>
                                          </p:val>
                                        </p:tav>
                                        <p:tav tm="100000">
                                          <p:val>
                                            <p:fltVal val="0"/>
                                          </p:val>
                                        </p:tav>
                                      </p:tavLst>
                                    </p:anim>
                                    <p:animEffect transition="in" filter="fade">
                                      <p:cBhvr>
                                        <p:cTn id="34" dur="500"/>
                                        <p:tgtEl>
                                          <p:spTgt spid="75"/>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6"/>
                                        </p:tgtEl>
                                        <p:attrNameLst>
                                          <p:attrName>style.visibility</p:attrName>
                                        </p:attrNameLst>
                                      </p:cBhvr>
                                      <p:to>
                                        <p:strVal val="visible"/>
                                      </p:to>
                                    </p:set>
                                    <p:anim calcmode="lin" valueType="num">
                                      <p:cBhvr>
                                        <p:cTn id="37" dur="500" fill="hold"/>
                                        <p:tgtEl>
                                          <p:spTgt spid="76"/>
                                        </p:tgtEl>
                                        <p:attrNameLst>
                                          <p:attrName>ppt_w</p:attrName>
                                        </p:attrNameLst>
                                      </p:cBhvr>
                                      <p:tavLst>
                                        <p:tav tm="0">
                                          <p:val>
                                            <p:fltVal val="0"/>
                                          </p:val>
                                        </p:tav>
                                        <p:tav tm="100000">
                                          <p:val>
                                            <p:strVal val="#ppt_w"/>
                                          </p:val>
                                        </p:tav>
                                      </p:tavLst>
                                    </p:anim>
                                    <p:anim calcmode="lin" valueType="num">
                                      <p:cBhvr>
                                        <p:cTn id="38" dur="500" fill="hold"/>
                                        <p:tgtEl>
                                          <p:spTgt spid="76"/>
                                        </p:tgtEl>
                                        <p:attrNameLst>
                                          <p:attrName>ppt_h</p:attrName>
                                        </p:attrNameLst>
                                      </p:cBhvr>
                                      <p:tavLst>
                                        <p:tav tm="0">
                                          <p:val>
                                            <p:fltVal val="0"/>
                                          </p:val>
                                        </p:tav>
                                        <p:tav tm="100000">
                                          <p:val>
                                            <p:strVal val="#ppt_h"/>
                                          </p:val>
                                        </p:tav>
                                      </p:tavLst>
                                    </p:anim>
                                    <p:anim calcmode="lin" valueType="num">
                                      <p:cBhvr>
                                        <p:cTn id="39" dur="500" fill="hold"/>
                                        <p:tgtEl>
                                          <p:spTgt spid="76"/>
                                        </p:tgtEl>
                                        <p:attrNameLst>
                                          <p:attrName>style.rotation</p:attrName>
                                        </p:attrNameLst>
                                      </p:cBhvr>
                                      <p:tavLst>
                                        <p:tav tm="0">
                                          <p:val>
                                            <p:fltVal val="90"/>
                                          </p:val>
                                        </p:tav>
                                        <p:tav tm="100000">
                                          <p:val>
                                            <p:fltVal val="0"/>
                                          </p:val>
                                        </p:tav>
                                      </p:tavLst>
                                    </p:anim>
                                    <p:animEffect transition="in" filter="fade">
                                      <p:cBhvr>
                                        <p:cTn id="40" dur="500"/>
                                        <p:tgtEl>
                                          <p:spTgt spid="76"/>
                                        </p:tgtEl>
                                      </p:cBhvr>
                                    </p:animEffect>
                                  </p:childTnLst>
                                </p:cTn>
                              </p:par>
                            </p:childTnLst>
                          </p:cTn>
                        </p:par>
                        <p:par>
                          <p:cTn id="41" fill="hold">
                            <p:stCondLst>
                              <p:cond delay="2000"/>
                            </p:stCondLst>
                            <p:childTnLst>
                              <p:par>
                                <p:cTn id="42" presetID="22" presetClass="entr" presetSubtype="1" fill="hold" grpId="0"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up)">
                                      <p:cBhvr>
                                        <p:cTn id="44" dur="1000"/>
                                        <p:tgtEl>
                                          <p:spTgt spid="31"/>
                                        </p:tgtEl>
                                      </p:cBhvr>
                                    </p:animEffect>
                                  </p:childTnLst>
                                </p:cTn>
                              </p:par>
                            </p:childTnLst>
                          </p:cTn>
                        </p:par>
                        <p:par>
                          <p:cTn id="45" fill="hold">
                            <p:stCondLst>
                              <p:cond delay="3000"/>
                            </p:stCondLst>
                            <p:childTnLst>
                              <p:par>
                                <p:cTn id="46" presetID="1" presetClass="entr" presetSubtype="0" fill="hold" grpId="1" nodeType="afterEffect">
                                  <p:stCondLst>
                                    <p:cond delay="0"/>
                                  </p:stCondLst>
                                  <p:childTnLst>
                                    <p:set>
                                      <p:cBhvr>
                                        <p:cTn id="47" dur="1" fill="hold">
                                          <p:stCondLst>
                                            <p:cond delay="0"/>
                                          </p:stCondLst>
                                        </p:cTn>
                                        <p:tgtEl>
                                          <p:spTgt spid="32"/>
                                        </p:tgtEl>
                                        <p:attrNameLst>
                                          <p:attrName>style.visibility</p:attrName>
                                        </p:attrNameLst>
                                      </p:cBhvr>
                                      <p:to>
                                        <p:strVal val="visible"/>
                                      </p:to>
                                    </p:set>
                                  </p:childTnLst>
                                </p:cTn>
                              </p:par>
                            </p:childTnLst>
                          </p:cTn>
                        </p:par>
                        <p:par>
                          <p:cTn id="48" fill="hold">
                            <p:stCondLst>
                              <p:cond delay="3000"/>
                            </p:stCondLst>
                            <p:childTnLst>
                              <p:par>
                                <p:cTn id="49" presetID="56" presetClass="path" presetSubtype="0" accel="50000" decel="50000" fill="hold" grpId="0" nodeType="afterEffect">
                                  <p:stCondLst>
                                    <p:cond delay="0"/>
                                  </p:stCondLst>
                                  <p:childTnLst>
                                    <p:animMotion origin="layout" path="M -0.15521 0.27562 L 1.11111E-6 -3.82716E-6 " pathEditMode="relative" rAng="0" ptsTypes="AA">
                                      <p:cBhvr>
                                        <p:cTn id="50" dur="500" fill="hold"/>
                                        <p:tgtEl>
                                          <p:spTgt spid="32"/>
                                        </p:tgtEl>
                                        <p:attrNameLst>
                                          <p:attrName>ppt_x</p:attrName>
                                          <p:attrName>ppt_y</p:attrName>
                                        </p:attrNameLst>
                                      </p:cBhvr>
                                      <p:rCtr x="7760" y="-13796"/>
                                    </p:animMotion>
                                  </p:childTnLst>
                                </p:cTn>
                              </p:par>
                              <p:par>
                                <p:cTn id="51" presetID="1" presetClass="entr" presetSubtype="0" fill="hold" grpId="1" nodeType="withEffect">
                                  <p:stCondLst>
                                    <p:cond delay="200"/>
                                  </p:stCondLst>
                                  <p:childTnLst>
                                    <p:set>
                                      <p:cBhvr>
                                        <p:cTn id="52" dur="1" fill="hold">
                                          <p:stCondLst>
                                            <p:cond delay="0"/>
                                          </p:stCondLst>
                                        </p:cTn>
                                        <p:tgtEl>
                                          <p:spTgt spid="33"/>
                                        </p:tgtEl>
                                        <p:attrNameLst>
                                          <p:attrName>style.visibility</p:attrName>
                                        </p:attrNameLst>
                                      </p:cBhvr>
                                      <p:to>
                                        <p:strVal val="visible"/>
                                      </p:to>
                                    </p:set>
                                  </p:childTnLst>
                                </p:cTn>
                              </p:par>
                              <p:par>
                                <p:cTn id="53" presetID="56" presetClass="path" presetSubtype="0" accel="50000" decel="50000" fill="hold" grpId="0" nodeType="withEffect">
                                  <p:stCondLst>
                                    <p:cond delay="200"/>
                                  </p:stCondLst>
                                  <p:childTnLst>
                                    <p:animMotion origin="layout" path="M -0.1552 0.12809 L -3.88889E-6 -2.46914E-6 " pathEditMode="relative" rAng="0" ptsTypes="AA">
                                      <p:cBhvr>
                                        <p:cTn id="54" dur="500" fill="hold"/>
                                        <p:tgtEl>
                                          <p:spTgt spid="33"/>
                                        </p:tgtEl>
                                        <p:attrNameLst>
                                          <p:attrName>ppt_x</p:attrName>
                                          <p:attrName>ppt_y</p:attrName>
                                        </p:attrNameLst>
                                      </p:cBhvr>
                                      <p:rCtr x="7760" y="-6420"/>
                                    </p:animMotion>
                                  </p:childTnLst>
                                </p:cTn>
                              </p:par>
                              <p:par>
                                <p:cTn id="55" presetID="1" presetClass="entr" presetSubtype="0" fill="hold" grpId="1" nodeType="withEffect">
                                  <p:stCondLst>
                                    <p:cond delay="400"/>
                                  </p:stCondLst>
                                  <p:childTnLst>
                                    <p:set>
                                      <p:cBhvr>
                                        <p:cTn id="56" dur="1" fill="hold">
                                          <p:stCondLst>
                                            <p:cond delay="0"/>
                                          </p:stCondLst>
                                        </p:cTn>
                                        <p:tgtEl>
                                          <p:spTgt spid="34"/>
                                        </p:tgtEl>
                                        <p:attrNameLst>
                                          <p:attrName>style.visibility</p:attrName>
                                        </p:attrNameLst>
                                      </p:cBhvr>
                                      <p:to>
                                        <p:strVal val="visible"/>
                                      </p:to>
                                    </p:set>
                                  </p:childTnLst>
                                </p:cTn>
                              </p:par>
                              <p:par>
                                <p:cTn id="57" presetID="56" presetClass="path" presetSubtype="0" accel="50000" decel="50000" fill="hold" grpId="0" nodeType="withEffect">
                                  <p:stCondLst>
                                    <p:cond delay="400"/>
                                  </p:stCondLst>
                                  <p:childTnLst>
                                    <p:animMotion origin="layout" path="M -0.16284 0.00185 L -2.77778E-6 -2.34568E-6 " pathEditMode="relative" rAng="0" ptsTypes="AA">
                                      <p:cBhvr>
                                        <p:cTn id="58" dur="500" fill="hold"/>
                                        <p:tgtEl>
                                          <p:spTgt spid="34"/>
                                        </p:tgtEl>
                                        <p:attrNameLst>
                                          <p:attrName>ppt_x</p:attrName>
                                          <p:attrName>ppt_y</p:attrName>
                                        </p:attrNameLst>
                                      </p:cBhvr>
                                      <p:rCtr x="8142" y="-93"/>
                                    </p:animMotion>
                                  </p:childTnLst>
                                </p:cTn>
                              </p:par>
                              <p:par>
                                <p:cTn id="59" presetID="1" presetClass="entr" presetSubtype="0" fill="hold" grpId="1" nodeType="withEffect">
                                  <p:stCondLst>
                                    <p:cond delay="600"/>
                                  </p:stCondLst>
                                  <p:childTnLst>
                                    <p:set>
                                      <p:cBhvr>
                                        <p:cTn id="60" dur="1" fill="hold">
                                          <p:stCondLst>
                                            <p:cond delay="0"/>
                                          </p:stCondLst>
                                        </p:cTn>
                                        <p:tgtEl>
                                          <p:spTgt spid="62"/>
                                        </p:tgtEl>
                                        <p:attrNameLst>
                                          <p:attrName>style.visibility</p:attrName>
                                        </p:attrNameLst>
                                      </p:cBhvr>
                                      <p:to>
                                        <p:strVal val="visible"/>
                                      </p:to>
                                    </p:set>
                                  </p:childTnLst>
                                </p:cTn>
                              </p:par>
                              <p:par>
                                <p:cTn id="61" presetID="56" presetClass="path" presetSubtype="0" accel="50000" decel="50000" fill="hold" grpId="0" nodeType="withEffect">
                                  <p:stCondLst>
                                    <p:cond delay="600"/>
                                  </p:stCondLst>
                                  <p:childTnLst>
                                    <p:animMotion origin="layout" path="M -0.14566 -0.13519 L -2.77778E-6 4.19753E-6 " pathEditMode="relative" rAng="0" ptsTypes="AA">
                                      <p:cBhvr>
                                        <p:cTn id="62" dur="500" fill="hold"/>
                                        <p:tgtEl>
                                          <p:spTgt spid="62"/>
                                        </p:tgtEl>
                                        <p:attrNameLst>
                                          <p:attrName>ppt_x</p:attrName>
                                          <p:attrName>ppt_y</p:attrName>
                                        </p:attrNameLst>
                                      </p:cBhvr>
                                      <p:rCtr x="7274" y="6759"/>
                                    </p:animMotion>
                                  </p:childTnLst>
                                </p:cTn>
                              </p:par>
                            </p:childTnLst>
                          </p:cTn>
                        </p:par>
                        <p:par>
                          <p:cTn id="63" fill="hold">
                            <p:stCondLst>
                              <p:cond delay="3500"/>
                            </p:stCondLst>
                            <p:childTnLst>
                              <p:par>
                                <p:cTn id="64" presetID="31" presetClass="entr" presetSubtype="0" fill="hold" grpId="0" nodeType="afterEffect">
                                  <p:stCondLst>
                                    <p:cond delay="0"/>
                                  </p:stCondLst>
                                  <p:childTnLst>
                                    <p:set>
                                      <p:cBhvr>
                                        <p:cTn id="65" dur="1" fill="hold">
                                          <p:stCondLst>
                                            <p:cond delay="0"/>
                                          </p:stCondLst>
                                        </p:cTn>
                                        <p:tgtEl>
                                          <p:spTgt spid="71"/>
                                        </p:tgtEl>
                                        <p:attrNameLst>
                                          <p:attrName>style.visibility</p:attrName>
                                        </p:attrNameLst>
                                      </p:cBhvr>
                                      <p:to>
                                        <p:strVal val="visible"/>
                                      </p:to>
                                    </p:set>
                                    <p:anim calcmode="lin" valueType="num">
                                      <p:cBhvr>
                                        <p:cTn id="66" dur="300" fill="hold"/>
                                        <p:tgtEl>
                                          <p:spTgt spid="71"/>
                                        </p:tgtEl>
                                        <p:attrNameLst>
                                          <p:attrName>ppt_w</p:attrName>
                                        </p:attrNameLst>
                                      </p:cBhvr>
                                      <p:tavLst>
                                        <p:tav tm="0">
                                          <p:val>
                                            <p:fltVal val="0"/>
                                          </p:val>
                                        </p:tav>
                                        <p:tav tm="100000">
                                          <p:val>
                                            <p:strVal val="#ppt_w"/>
                                          </p:val>
                                        </p:tav>
                                      </p:tavLst>
                                    </p:anim>
                                    <p:anim calcmode="lin" valueType="num">
                                      <p:cBhvr>
                                        <p:cTn id="67" dur="300" fill="hold"/>
                                        <p:tgtEl>
                                          <p:spTgt spid="71"/>
                                        </p:tgtEl>
                                        <p:attrNameLst>
                                          <p:attrName>ppt_h</p:attrName>
                                        </p:attrNameLst>
                                      </p:cBhvr>
                                      <p:tavLst>
                                        <p:tav tm="0">
                                          <p:val>
                                            <p:fltVal val="0"/>
                                          </p:val>
                                        </p:tav>
                                        <p:tav tm="100000">
                                          <p:val>
                                            <p:strVal val="#ppt_h"/>
                                          </p:val>
                                        </p:tav>
                                      </p:tavLst>
                                    </p:anim>
                                    <p:anim calcmode="lin" valueType="num">
                                      <p:cBhvr>
                                        <p:cTn id="68" dur="300" fill="hold"/>
                                        <p:tgtEl>
                                          <p:spTgt spid="71"/>
                                        </p:tgtEl>
                                        <p:attrNameLst>
                                          <p:attrName>style.rotation</p:attrName>
                                        </p:attrNameLst>
                                      </p:cBhvr>
                                      <p:tavLst>
                                        <p:tav tm="0">
                                          <p:val>
                                            <p:fltVal val="90"/>
                                          </p:val>
                                        </p:tav>
                                        <p:tav tm="100000">
                                          <p:val>
                                            <p:fltVal val="0"/>
                                          </p:val>
                                        </p:tav>
                                      </p:tavLst>
                                    </p:anim>
                                    <p:animEffect transition="in" filter="fade">
                                      <p:cBhvr>
                                        <p:cTn id="69" dur="300"/>
                                        <p:tgtEl>
                                          <p:spTgt spid="71"/>
                                        </p:tgtEl>
                                      </p:cBhvr>
                                    </p:animEffect>
                                  </p:childTnLst>
                                </p:cTn>
                              </p:par>
                            </p:childTnLst>
                          </p:cTn>
                        </p:par>
                        <p:par>
                          <p:cTn id="70" fill="hold">
                            <p:stCondLst>
                              <p:cond delay="4000"/>
                            </p:stCondLst>
                            <p:childTnLst>
                              <p:par>
                                <p:cTn id="71" presetID="22" presetClass="entr" presetSubtype="8" fill="hold" grpId="0" nodeType="after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left)">
                                      <p:cBhvr>
                                        <p:cTn id="73" dur="500"/>
                                        <p:tgtEl>
                                          <p:spTgt spid="63"/>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wipe(left)">
                                      <p:cBhvr>
                                        <p:cTn id="76" dur="500"/>
                                        <p:tgtEl>
                                          <p:spTgt spid="67"/>
                                        </p:tgtEl>
                                      </p:cBhvr>
                                    </p:animEffect>
                                  </p:childTnLst>
                                </p:cTn>
                              </p:par>
                            </p:childTnLst>
                          </p:cTn>
                        </p:par>
                        <p:par>
                          <p:cTn id="77" fill="hold">
                            <p:stCondLst>
                              <p:cond delay="4500"/>
                            </p:stCondLst>
                            <p:childTnLst>
                              <p:par>
                                <p:cTn id="78" presetID="31" presetClass="entr" presetSubtype="0" fill="hold" grpId="0" nodeType="afterEffect">
                                  <p:stCondLst>
                                    <p:cond delay="0"/>
                                  </p:stCondLst>
                                  <p:childTnLst>
                                    <p:set>
                                      <p:cBhvr>
                                        <p:cTn id="79" dur="1" fill="hold">
                                          <p:stCondLst>
                                            <p:cond delay="0"/>
                                          </p:stCondLst>
                                        </p:cTn>
                                        <p:tgtEl>
                                          <p:spTgt spid="72"/>
                                        </p:tgtEl>
                                        <p:attrNameLst>
                                          <p:attrName>style.visibility</p:attrName>
                                        </p:attrNameLst>
                                      </p:cBhvr>
                                      <p:to>
                                        <p:strVal val="visible"/>
                                      </p:to>
                                    </p:set>
                                    <p:anim calcmode="lin" valueType="num">
                                      <p:cBhvr>
                                        <p:cTn id="80" dur="300" fill="hold"/>
                                        <p:tgtEl>
                                          <p:spTgt spid="72"/>
                                        </p:tgtEl>
                                        <p:attrNameLst>
                                          <p:attrName>ppt_w</p:attrName>
                                        </p:attrNameLst>
                                      </p:cBhvr>
                                      <p:tavLst>
                                        <p:tav tm="0">
                                          <p:val>
                                            <p:fltVal val="0"/>
                                          </p:val>
                                        </p:tav>
                                        <p:tav tm="100000">
                                          <p:val>
                                            <p:strVal val="#ppt_w"/>
                                          </p:val>
                                        </p:tav>
                                      </p:tavLst>
                                    </p:anim>
                                    <p:anim calcmode="lin" valueType="num">
                                      <p:cBhvr>
                                        <p:cTn id="81" dur="300" fill="hold"/>
                                        <p:tgtEl>
                                          <p:spTgt spid="72"/>
                                        </p:tgtEl>
                                        <p:attrNameLst>
                                          <p:attrName>ppt_h</p:attrName>
                                        </p:attrNameLst>
                                      </p:cBhvr>
                                      <p:tavLst>
                                        <p:tav tm="0">
                                          <p:val>
                                            <p:fltVal val="0"/>
                                          </p:val>
                                        </p:tav>
                                        <p:tav tm="100000">
                                          <p:val>
                                            <p:strVal val="#ppt_h"/>
                                          </p:val>
                                        </p:tav>
                                      </p:tavLst>
                                    </p:anim>
                                    <p:anim calcmode="lin" valueType="num">
                                      <p:cBhvr>
                                        <p:cTn id="82" dur="300" fill="hold"/>
                                        <p:tgtEl>
                                          <p:spTgt spid="72"/>
                                        </p:tgtEl>
                                        <p:attrNameLst>
                                          <p:attrName>style.rotation</p:attrName>
                                        </p:attrNameLst>
                                      </p:cBhvr>
                                      <p:tavLst>
                                        <p:tav tm="0">
                                          <p:val>
                                            <p:fltVal val="90"/>
                                          </p:val>
                                        </p:tav>
                                        <p:tav tm="100000">
                                          <p:val>
                                            <p:fltVal val="0"/>
                                          </p:val>
                                        </p:tav>
                                      </p:tavLst>
                                    </p:anim>
                                    <p:animEffect transition="in" filter="fade">
                                      <p:cBhvr>
                                        <p:cTn id="83" dur="300"/>
                                        <p:tgtEl>
                                          <p:spTgt spid="72"/>
                                        </p:tgtEl>
                                      </p:cBhvr>
                                    </p:animEffect>
                                  </p:childTnLst>
                                </p:cTn>
                              </p:par>
                            </p:childTnLst>
                          </p:cTn>
                        </p:par>
                        <p:par>
                          <p:cTn id="84" fill="hold">
                            <p:stCondLst>
                              <p:cond delay="5000"/>
                            </p:stCondLst>
                            <p:childTnLst>
                              <p:par>
                                <p:cTn id="85" presetID="22" presetClass="entr" presetSubtype="8" fill="hold" grpId="0" nodeType="afterEffect">
                                  <p:stCondLst>
                                    <p:cond delay="0"/>
                                  </p:stCondLst>
                                  <p:childTnLst>
                                    <p:set>
                                      <p:cBhvr>
                                        <p:cTn id="86" dur="1" fill="hold">
                                          <p:stCondLst>
                                            <p:cond delay="0"/>
                                          </p:stCondLst>
                                        </p:cTn>
                                        <p:tgtEl>
                                          <p:spTgt spid="68"/>
                                        </p:tgtEl>
                                        <p:attrNameLst>
                                          <p:attrName>style.visibility</p:attrName>
                                        </p:attrNameLst>
                                      </p:cBhvr>
                                      <p:to>
                                        <p:strVal val="visible"/>
                                      </p:to>
                                    </p:set>
                                    <p:animEffect transition="in" filter="wipe(left)">
                                      <p:cBhvr>
                                        <p:cTn id="87" dur="500"/>
                                        <p:tgtEl>
                                          <p:spTgt spid="68"/>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64"/>
                                        </p:tgtEl>
                                        <p:attrNameLst>
                                          <p:attrName>style.visibility</p:attrName>
                                        </p:attrNameLst>
                                      </p:cBhvr>
                                      <p:to>
                                        <p:strVal val="visible"/>
                                      </p:to>
                                    </p:set>
                                    <p:animEffect transition="in" filter="wipe(left)">
                                      <p:cBhvr>
                                        <p:cTn id="90" dur="500"/>
                                        <p:tgtEl>
                                          <p:spTgt spid="64"/>
                                        </p:tgtEl>
                                      </p:cBhvr>
                                    </p:animEffect>
                                  </p:childTnLst>
                                </p:cTn>
                              </p:par>
                            </p:childTnLst>
                          </p:cTn>
                        </p:par>
                        <p:par>
                          <p:cTn id="91" fill="hold">
                            <p:stCondLst>
                              <p:cond delay="5500"/>
                            </p:stCondLst>
                            <p:childTnLst>
                              <p:par>
                                <p:cTn id="92" presetID="31" presetClass="entr" presetSubtype="0" fill="hold" grpId="0" nodeType="afterEffect">
                                  <p:stCondLst>
                                    <p:cond delay="0"/>
                                  </p:stCondLst>
                                  <p:childTnLst>
                                    <p:set>
                                      <p:cBhvr>
                                        <p:cTn id="93" dur="1" fill="hold">
                                          <p:stCondLst>
                                            <p:cond delay="0"/>
                                          </p:stCondLst>
                                        </p:cTn>
                                        <p:tgtEl>
                                          <p:spTgt spid="73"/>
                                        </p:tgtEl>
                                        <p:attrNameLst>
                                          <p:attrName>style.visibility</p:attrName>
                                        </p:attrNameLst>
                                      </p:cBhvr>
                                      <p:to>
                                        <p:strVal val="visible"/>
                                      </p:to>
                                    </p:set>
                                    <p:anim calcmode="lin" valueType="num">
                                      <p:cBhvr>
                                        <p:cTn id="94" dur="300" fill="hold"/>
                                        <p:tgtEl>
                                          <p:spTgt spid="73"/>
                                        </p:tgtEl>
                                        <p:attrNameLst>
                                          <p:attrName>ppt_w</p:attrName>
                                        </p:attrNameLst>
                                      </p:cBhvr>
                                      <p:tavLst>
                                        <p:tav tm="0">
                                          <p:val>
                                            <p:fltVal val="0"/>
                                          </p:val>
                                        </p:tav>
                                        <p:tav tm="100000">
                                          <p:val>
                                            <p:strVal val="#ppt_w"/>
                                          </p:val>
                                        </p:tav>
                                      </p:tavLst>
                                    </p:anim>
                                    <p:anim calcmode="lin" valueType="num">
                                      <p:cBhvr>
                                        <p:cTn id="95" dur="300" fill="hold"/>
                                        <p:tgtEl>
                                          <p:spTgt spid="73"/>
                                        </p:tgtEl>
                                        <p:attrNameLst>
                                          <p:attrName>ppt_h</p:attrName>
                                        </p:attrNameLst>
                                      </p:cBhvr>
                                      <p:tavLst>
                                        <p:tav tm="0">
                                          <p:val>
                                            <p:fltVal val="0"/>
                                          </p:val>
                                        </p:tav>
                                        <p:tav tm="100000">
                                          <p:val>
                                            <p:strVal val="#ppt_h"/>
                                          </p:val>
                                        </p:tav>
                                      </p:tavLst>
                                    </p:anim>
                                    <p:anim calcmode="lin" valueType="num">
                                      <p:cBhvr>
                                        <p:cTn id="96" dur="300" fill="hold"/>
                                        <p:tgtEl>
                                          <p:spTgt spid="73"/>
                                        </p:tgtEl>
                                        <p:attrNameLst>
                                          <p:attrName>style.rotation</p:attrName>
                                        </p:attrNameLst>
                                      </p:cBhvr>
                                      <p:tavLst>
                                        <p:tav tm="0">
                                          <p:val>
                                            <p:fltVal val="90"/>
                                          </p:val>
                                        </p:tav>
                                        <p:tav tm="100000">
                                          <p:val>
                                            <p:fltVal val="0"/>
                                          </p:val>
                                        </p:tav>
                                      </p:tavLst>
                                    </p:anim>
                                    <p:animEffect transition="in" filter="fade">
                                      <p:cBhvr>
                                        <p:cTn id="97" dur="300"/>
                                        <p:tgtEl>
                                          <p:spTgt spid="73"/>
                                        </p:tgtEl>
                                      </p:cBhvr>
                                    </p:animEffect>
                                  </p:childTnLst>
                                </p:cTn>
                              </p:par>
                            </p:childTnLst>
                          </p:cTn>
                        </p:par>
                        <p:par>
                          <p:cTn id="98" fill="hold">
                            <p:stCondLst>
                              <p:cond delay="6000"/>
                            </p:stCondLst>
                            <p:childTnLst>
                              <p:par>
                                <p:cTn id="99" presetID="22" presetClass="entr" presetSubtype="8" fill="hold" grpId="0" nodeType="afterEffect">
                                  <p:stCondLst>
                                    <p:cond delay="0"/>
                                  </p:stCondLst>
                                  <p:childTnLst>
                                    <p:set>
                                      <p:cBhvr>
                                        <p:cTn id="100" dur="1" fill="hold">
                                          <p:stCondLst>
                                            <p:cond delay="0"/>
                                          </p:stCondLst>
                                        </p:cTn>
                                        <p:tgtEl>
                                          <p:spTgt spid="69"/>
                                        </p:tgtEl>
                                        <p:attrNameLst>
                                          <p:attrName>style.visibility</p:attrName>
                                        </p:attrNameLst>
                                      </p:cBhvr>
                                      <p:to>
                                        <p:strVal val="visible"/>
                                      </p:to>
                                    </p:set>
                                    <p:animEffect transition="in" filter="wipe(left)">
                                      <p:cBhvr>
                                        <p:cTn id="101" dur="500"/>
                                        <p:tgtEl>
                                          <p:spTgt spid="69"/>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65"/>
                                        </p:tgtEl>
                                        <p:attrNameLst>
                                          <p:attrName>style.visibility</p:attrName>
                                        </p:attrNameLst>
                                      </p:cBhvr>
                                      <p:to>
                                        <p:strVal val="visible"/>
                                      </p:to>
                                    </p:set>
                                    <p:animEffect transition="in" filter="wipe(left)">
                                      <p:cBhvr>
                                        <p:cTn id="104" dur="500"/>
                                        <p:tgtEl>
                                          <p:spTgt spid="65"/>
                                        </p:tgtEl>
                                      </p:cBhvr>
                                    </p:animEffect>
                                  </p:childTnLst>
                                </p:cTn>
                              </p:par>
                            </p:childTnLst>
                          </p:cTn>
                        </p:par>
                        <p:par>
                          <p:cTn id="105" fill="hold">
                            <p:stCondLst>
                              <p:cond delay="6500"/>
                            </p:stCondLst>
                            <p:childTnLst>
                              <p:par>
                                <p:cTn id="106" presetID="31" presetClass="entr" presetSubtype="0" fill="hold" grpId="0" nodeType="afterEffect">
                                  <p:stCondLst>
                                    <p:cond delay="0"/>
                                  </p:stCondLst>
                                  <p:childTnLst>
                                    <p:set>
                                      <p:cBhvr>
                                        <p:cTn id="107" dur="1" fill="hold">
                                          <p:stCondLst>
                                            <p:cond delay="0"/>
                                          </p:stCondLst>
                                        </p:cTn>
                                        <p:tgtEl>
                                          <p:spTgt spid="74"/>
                                        </p:tgtEl>
                                        <p:attrNameLst>
                                          <p:attrName>style.visibility</p:attrName>
                                        </p:attrNameLst>
                                      </p:cBhvr>
                                      <p:to>
                                        <p:strVal val="visible"/>
                                      </p:to>
                                    </p:set>
                                    <p:anim calcmode="lin" valueType="num">
                                      <p:cBhvr>
                                        <p:cTn id="108" dur="300" fill="hold"/>
                                        <p:tgtEl>
                                          <p:spTgt spid="74"/>
                                        </p:tgtEl>
                                        <p:attrNameLst>
                                          <p:attrName>ppt_w</p:attrName>
                                        </p:attrNameLst>
                                      </p:cBhvr>
                                      <p:tavLst>
                                        <p:tav tm="0">
                                          <p:val>
                                            <p:fltVal val="0"/>
                                          </p:val>
                                        </p:tav>
                                        <p:tav tm="100000">
                                          <p:val>
                                            <p:strVal val="#ppt_w"/>
                                          </p:val>
                                        </p:tav>
                                      </p:tavLst>
                                    </p:anim>
                                    <p:anim calcmode="lin" valueType="num">
                                      <p:cBhvr>
                                        <p:cTn id="109" dur="300" fill="hold"/>
                                        <p:tgtEl>
                                          <p:spTgt spid="74"/>
                                        </p:tgtEl>
                                        <p:attrNameLst>
                                          <p:attrName>ppt_h</p:attrName>
                                        </p:attrNameLst>
                                      </p:cBhvr>
                                      <p:tavLst>
                                        <p:tav tm="0">
                                          <p:val>
                                            <p:fltVal val="0"/>
                                          </p:val>
                                        </p:tav>
                                        <p:tav tm="100000">
                                          <p:val>
                                            <p:strVal val="#ppt_h"/>
                                          </p:val>
                                        </p:tav>
                                      </p:tavLst>
                                    </p:anim>
                                    <p:anim calcmode="lin" valueType="num">
                                      <p:cBhvr>
                                        <p:cTn id="110" dur="300" fill="hold"/>
                                        <p:tgtEl>
                                          <p:spTgt spid="74"/>
                                        </p:tgtEl>
                                        <p:attrNameLst>
                                          <p:attrName>style.rotation</p:attrName>
                                        </p:attrNameLst>
                                      </p:cBhvr>
                                      <p:tavLst>
                                        <p:tav tm="0">
                                          <p:val>
                                            <p:fltVal val="90"/>
                                          </p:val>
                                        </p:tav>
                                        <p:tav tm="100000">
                                          <p:val>
                                            <p:fltVal val="0"/>
                                          </p:val>
                                        </p:tav>
                                      </p:tavLst>
                                    </p:anim>
                                    <p:animEffect transition="in" filter="fade">
                                      <p:cBhvr>
                                        <p:cTn id="111" dur="300"/>
                                        <p:tgtEl>
                                          <p:spTgt spid="74"/>
                                        </p:tgtEl>
                                      </p:cBhvr>
                                    </p:animEffect>
                                  </p:childTnLst>
                                </p:cTn>
                              </p:par>
                            </p:childTnLst>
                          </p:cTn>
                        </p:par>
                        <p:par>
                          <p:cTn id="112" fill="hold">
                            <p:stCondLst>
                              <p:cond delay="7000"/>
                            </p:stCondLst>
                            <p:childTnLst>
                              <p:par>
                                <p:cTn id="113" presetID="22" presetClass="entr" presetSubtype="8" fill="hold" grpId="0" nodeType="afterEffect">
                                  <p:stCondLst>
                                    <p:cond delay="0"/>
                                  </p:stCondLst>
                                  <p:childTnLst>
                                    <p:set>
                                      <p:cBhvr>
                                        <p:cTn id="114" dur="1" fill="hold">
                                          <p:stCondLst>
                                            <p:cond delay="0"/>
                                          </p:stCondLst>
                                        </p:cTn>
                                        <p:tgtEl>
                                          <p:spTgt spid="70"/>
                                        </p:tgtEl>
                                        <p:attrNameLst>
                                          <p:attrName>style.visibility</p:attrName>
                                        </p:attrNameLst>
                                      </p:cBhvr>
                                      <p:to>
                                        <p:strVal val="visible"/>
                                      </p:to>
                                    </p:set>
                                    <p:animEffect transition="in" filter="wipe(left)">
                                      <p:cBhvr>
                                        <p:cTn id="115" dur="500"/>
                                        <p:tgtEl>
                                          <p:spTgt spid="70"/>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66"/>
                                        </p:tgtEl>
                                        <p:attrNameLst>
                                          <p:attrName>style.visibility</p:attrName>
                                        </p:attrNameLst>
                                      </p:cBhvr>
                                      <p:to>
                                        <p:strVal val="visible"/>
                                      </p:to>
                                    </p:set>
                                    <p:animEffect transition="in" filter="wipe(left)">
                                      <p:cBhvr>
                                        <p:cTn id="118" dur="500"/>
                                        <p:tgtEl>
                                          <p:spTgt spid="66"/>
                                        </p:tgtEl>
                                      </p:cBhvr>
                                    </p:animEffect>
                                  </p:childTnLst>
                                </p:cTn>
                              </p:par>
                            </p:childTnLst>
                          </p:cTn>
                        </p:par>
                        <p:par>
                          <p:cTn id="119" fill="hold">
                            <p:stCondLst>
                              <p:cond delay="7500"/>
                            </p:stCondLst>
                            <p:childTnLst>
                              <p:par>
                                <p:cTn id="120" presetID="1" presetClass="entr" presetSubtype="0" fill="hold" grpId="1" nodeType="afterEffect">
                                  <p:stCondLst>
                                    <p:cond delay="0"/>
                                  </p:stCondLst>
                                  <p:childTnLst>
                                    <p:set>
                                      <p:cBhvr>
                                        <p:cTn id="121" dur="1" fill="hold">
                                          <p:stCondLst>
                                            <p:cond delay="0"/>
                                          </p:stCondLst>
                                        </p:cTn>
                                        <p:tgtEl>
                                          <p:spTgt spid="2"/>
                                        </p:tgtEl>
                                        <p:attrNameLst>
                                          <p:attrName>style.visibility</p:attrName>
                                        </p:attrNameLst>
                                      </p:cBhvr>
                                      <p:to>
                                        <p:strVal val="visible"/>
                                      </p:to>
                                    </p:set>
                                  </p:childTnLst>
                                </p:cTn>
                              </p:par>
                            </p:childTnLst>
                          </p:cTn>
                        </p:par>
                        <p:par>
                          <p:cTn id="122" fill="hold">
                            <p:stCondLst>
                              <p:cond delay="7500"/>
                            </p:stCondLst>
                            <p:childTnLst>
                              <p:par>
                                <p:cTn id="123" presetID="56" presetClass="path" presetSubtype="0" accel="50000" decel="50000" fill="hold" grpId="0" nodeType="afterEffect">
                                  <p:stCondLst>
                                    <p:cond delay="0"/>
                                  </p:stCondLst>
                                  <p:childTnLst>
                                    <p:animMotion origin="layout" path="M -0.15521 0.27562 L 1.11111E-6 -3.82716E-6 " pathEditMode="relative" rAng="0" ptsTypes="AA">
                                      <p:cBhvr>
                                        <p:cTn id="124" dur="500" fill="hold"/>
                                        <p:tgtEl>
                                          <p:spTgt spid="2"/>
                                        </p:tgtEl>
                                        <p:attrNameLst>
                                          <p:attrName>ppt_x</p:attrName>
                                          <p:attrName>ppt_y</p:attrName>
                                        </p:attrNameLst>
                                      </p:cBhvr>
                                      <p:rCtr x="7760" y="-13796"/>
                                    </p:animMotion>
                                  </p:childTnLst>
                                </p:cTn>
                              </p:par>
                            </p:childTnLst>
                          </p:cTn>
                        </p:par>
                        <p:par>
                          <p:cTn id="125" fill="hold">
                            <p:stCondLst>
                              <p:cond delay="8000"/>
                            </p:stCondLst>
                            <p:childTnLst>
                              <p:par>
                                <p:cTn id="126" presetID="31" presetClass="entr" presetSubtype="0" fill="hold" grpId="0" nodeType="afterEffect">
                                  <p:stCondLst>
                                    <p:cond delay="0"/>
                                  </p:stCondLst>
                                  <p:childTnLst>
                                    <p:set>
                                      <p:cBhvr>
                                        <p:cTn id="127" dur="1" fill="hold">
                                          <p:stCondLst>
                                            <p:cond delay="0"/>
                                          </p:stCondLst>
                                        </p:cTn>
                                        <p:tgtEl>
                                          <p:spTgt spid="3"/>
                                        </p:tgtEl>
                                        <p:attrNameLst>
                                          <p:attrName>style.visibility</p:attrName>
                                        </p:attrNameLst>
                                      </p:cBhvr>
                                      <p:to>
                                        <p:strVal val="visible"/>
                                      </p:to>
                                    </p:set>
                                    <p:anim calcmode="lin" valueType="num">
                                      <p:cBhvr>
                                        <p:cTn id="128" dur="300" fill="hold"/>
                                        <p:tgtEl>
                                          <p:spTgt spid="3"/>
                                        </p:tgtEl>
                                        <p:attrNameLst>
                                          <p:attrName>ppt_w</p:attrName>
                                        </p:attrNameLst>
                                      </p:cBhvr>
                                      <p:tavLst>
                                        <p:tav tm="0">
                                          <p:val>
                                            <p:fltVal val="0"/>
                                          </p:val>
                                        </p:tav>
                                        <p:tav tm="100000">
                                          <p:val>
                                            <p:strVal val="#ppt_w"/>
                                          </p:val>
                                        </p:tav>
                                      </p:tavLst>
                                    </p:anim>
                                    <p:anim calcmode="lin" valueType="num">
                                      <p:cBhvr>
                                        <p:cTn id="129" dur="300" fill="hold"/>
                                        <p:tgtEl>
                                          <p:spTgt spid="3"/>
                                        </p:tgtEl>
                                        <p:attrNameLst>
                                          <p:attrName>ppt_h</p:attrName>
                                        </p:attrNameLst>
                                      </p:cBhvr>
                                      <p:tavLst>
                                        <p:tav tm="0">
                                          <p:val>
                                            <p:fltVal val="0"/>
                                          </p:val>
                                        </p:tav>
                                        <p:tav tm="100000">
                                          <p:val>
                                            <p:strVal val="#ppt_h"/>
                                          </p:val>
                                        </p:tav>
                                      </p:tavLst>
                                    </p:anim>
                                    <p:anim calcmode="lin" valueType="num">
                                      <p:cBhvr>
                                        <p:cTn id="130" dur="300" fill="hold"/>
                                        <p:tgtEl>
                                          <p:spTgt spid="3"/>
                                        </p:tgtEl>
                                        <p:attrNameLst>
                                          <p:attrName>style.rotation</p:attrName>
                                        </p:attrNameLst>
                                      </p:cBhvr>
                                      <p:tavLst>
                                        <p:tav tm="0">
                                          <p:val>
                                            <p:fltVal val="90"/>
                                          </p:val>
                                        </p:tav>
                                        <p:tav tm="100000">
                                          <p:val>
                                            <p:fltVal val="0"/>
                                          </p:val>
                                        </p:tav>
                                      </p:tavLst>
                                    </p:anim>
                                    <p:animEffect transition="in" filter="fade">
                                      <p:cBhvr>
                                        <p:cTn id="131" dur="300"/>
                                        <p:tgtEl>
                                          <p:spTgt spid="3"/>
                                        </p:tgtEl>
                                      </p:cBhvr>
                                    </p:animEffect>
                                  </p:childTnLst>
                                </p:cTn>
                              </p:par>
                            </p:childTnLst>
                          </p:cTn>
                        </p:par>
                        <p:par>
                          <p:cTn id="132" fill="hold">
                            <p:stCondLst>
                              <p:cond delay="8500"/>
                            </p:stCondLst>
                            <p:childTnLst>
                              <p:par>
                                <p:cTn id="133" presetID="22" presetClass="entr" presetSubtype="8" fill="hold" grpId="0" nodeType="afterEffect">
                                  <p:stCondLst>
                                    <p:cond delay="0"/>
                                  </p:stCondLst>
                                  <p:childTnLst>
                                    <p:set>
                                      <p:cBhvr>
                                        <p:cTn id="134" dur="1" fill="hold">
                                          <p:stCondLst>
                                            <p:cond delay="0"/>
                                          </p:stCondLst>
                                        </p:cTn>
                                        <p:tgtEl>
                                          <p:spTgt spid="4"/>
                                        </p:tgtEl>
                                        <p:attrNameLst>
                                          <p:attrName>style.visibility</p:attrName>
                                        </p:attrNameLst>
                                      </p:cBhvr>
                                      <p:to>
                                        <p:strVal val="visible"/>
                                      </p:to>
                                    </p:set>
                                    <p:animEffect transition="in" filter="wipe(left)">
                                      <p:cBhvr>
                                        <p:cTn id="135" dur="500"/>
                                        <p:tgtEl>
                                          <p:spTgt spid="4"/>
                                        </p:tgtEl>
                                      </p:cBhvr>
                                    </p:animEffect>
                                  </p:childTnLst>
                                </p:cTn>
                              </p:par>
                              <p:par>
                                <p:cTn id="136" presetID="22" presetClass="entr" presetSubtype="8" fill="hold" grpId="0" nodeType="withEffect">
                                  <p:stCondLst>
                                    <p:cond delay="0"/>
                                  </p:stCondLst>
                                  <p:childTnLst>
                                    <p:set>
                                      <p:cBhvr>
                                        <p:cTn id="137" dur="1" fill="hold">
                                          <p:stCondLst>
                                            <p:cond delay="0"/>
                                          </p:stCondLst>
                                        </p:cTn>
                                        <p:tgtEl>
                                          <p:spTgt spid="5"/>
                                        </p:tgtEl>
                                        <p:attrNameLst>
                                          <p:attrName>style.visibility</p:attrName>
                                        </p:attrNameLst>
                                      </p:cBhvr>
                                      <p:to>
                                        <p:strVal val="visible"/>
                                      </p:to>
                                    </p:set>
                                    <p:animEffect transition="in" filter="wipe(left)">
                                      <p:cBhvr>
                                        <p:cTn id="1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2" grpId="1" animBg="1"/>
      <p:bldP spid="33" grpId="0" bldLvl="0" animBg="1"/>
      <p:bldP spid="33" grpId="1" bldLvl="0" animBg="1"/>
      <p:bldP spid="34" grpId="0" bldLvl="0" animBg="1"/>
      <p:bldP spid="34" grpId="1" bldLvl="0" animBg="1"/>
      <p:bldP spid="62" grpId="0" bldLvl="0" animBg="1"/>
      <p:bldP spid="62" grpId="1" bldLvl="0" animBg="1"/>
      <p:bldP spid="63" grpId="0" animBg="1"/>
      <p:bldP spid="64" grpId="0" animBg="1"/>
      <p:bldP spid="65" grpId="0" animBg="1"/>
      <p:bldP spid="66" grpId="0" animBg="1"/>
      <p:bldP spid="67" grpId="0"/>
      <p:bldP spid="68" grpId="0"/>
      <p:bldP spid="69" grpId="0"/>
      <p:bldP spid="70" grpId="0"/>
      <p:bldP spid="71" grpId="0"/>
      <p:bldP spid="72" grpId="0"/>
      <p:bldP spid="73" grpId="0"/>
      <p:bldP spid="74" grpId="0"/>
      <p:bldP spid="75" grpId="0" animBg="1"/>
      <p:bldP spid="76" grpId="0" animBg="1"/>
      <p:bldP spid="77" grpId="0"/>
      <p:bldP spid="78" grpId="0"/>
      <p:bldP spid="79" grpId="0" animBg="1"/>
      <p:bldP spid="2" grpId="0" bldLvl="0" animBg="1"/>
      <p:bldP spid="2" grpId="1" bldLvl="0" animBg="1"/>
      <p:bldP spid="3" grpId="0"/>
      <p:bldP spid="4"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1" name="组合 3"/>
          <p:cNvGrpSpPr/>
          <p:nvPr/>
        </p:nvGrpSpPr>
        <p:grpSpPr bwMode="auto">
          <a:xfrm>
            <a:off x="3667125" y="2154238"/>
            <a:ext cx="1646238" cy="1874837"/>
            <a:chOff x="3360585" y="1637866"/>
            <a:chExt cx="2197100" cy="2500530"/>
          </a:xfrm>
        </p:grpSpPr>
        <p:sp>
          <p:nvSpPr>
            <p:cNvPr id="47" name="Freeform 6"/>
            <p:cNvSpPr/>
            <p:nvPr/>
          </p:nvSpPr>
          <p:spPr bwMode="auto">
            <a:xfrm>
              <a:off x="4460195" y="3208902"/>
              <a:ext cx="1033929" cy="929494"/>
            </a:xfrm>
            <a:custGeom>
              <a:avLst/>
              <a:gdLst>
                <a:gd name="T0" fmla="*/ 0 w 881"/>
                <a:gd name="T1" fmla="*/ 198 h 792"/>
                <a:gd name="T2" fmla="*/ 0 w 881"/>
                <a:gd name="T3" fmla="*/ 792 h 792"/>
                <a:gd name="T4" fmla="*/ 881 w 881"/>
                <a:gd name="T5" fmla="*/ 283 h 792"/>
                <a:gd name="T6" fmla="*/ 390 w 881"/>
                <a:gd name="T7" fmla="*/ 0 h 792"/>
                <a:gd name="T8" fmla="*/ 0 w 881"/>
                <a:gd name="T9" fmla="*/ 198 h 792"/>
              </a:gdLst>
              <a:ahLst/>
              <a:cxnLst>
                <a:cxn ang="0">
                  <a:pos x="T0" y="T1"/>
                </a:cxn>
                <a:cxn ang="0">
                  <a:pos x="T2" y="T3"/>
                </a:cxn>
                <a:cxn ang="0">
                  <a:pos x="T4" y="T5"/>
                </a:cxn>
                <a:cxn ang="0">
                  <a:pos x="T6" y="T7"/>
                </a:cxn>
                <a:cxn ang="0">
                  <a:pos x="T8" y="T9"/>
                </a:cxn>
              </a:cxnLst>
              <a:rect l="0" t="0" r="r" b="b"/>
              <a:pathLst>
                <a:path w="881" h="792">
                  <a:moveTo>
                    <a:pt x="0" y="198"/>
                  </a:moveTo>
                  <a:cubicBezTo>
                    <a:pt x="0" y="792"/>
                    <a:pt x="0" y="792"/>
                    <a:pt x="0" y="792"/>
                  </a:cubicBezTo>
                  <a:cubicBezTo>
                    <a:pt x="881" y="283"/>
                    <a:pt x="881" y="283"/>
                    <a:pt x="881" y="283"/>
                  </a:cubicBezTo>
                  <a:cubicBezTo>
                    <a:pt x="390" y="0"/>
                    <a:pt x="390" y="0"/>
                    <a:pt x="390" y="0"/>
                  </a:cubicBezTo>
                  <a:cubicBezTo>
                    <a:pt x="302" y="120"/>
                    <a:pt x="160" y="198"/>
                    <a:pt x="0" y="198"/>
                  </a:cubicBezTo>
                  <a:close/>
                </a:path>
              </a:pathLst>
            </a:custGeom>
            <a:solidFill>
              <a:srgbClr val="C00000"/>
            </a:solidFill>
            <a:ln>
              <a:noFill/>
            </a:ln>
          </p:spPr>
          <p:txBody>
            <a:bodyPr lIns="68564" tIns="34282" rIns="68564" bIns="34282"/>
            <a:lstStyle/>
            <a:p>
              <a:pPr defTabSz="685800" fontAlgn="auto">
                <a:spcBef>
                  <a:spcPts val="0"/>
                </a:spcBef>
                <a:spcAft>
                  <a:spcPts val="0"/>
                </a:spcAft>
                <a:defRPr/>
              </a:pPr>
              <a:endParaRPr lang="zh-CN" altLang="en-US" sz="1350" b="0" kern="0">
                <a:solidFill>
                  <a:srgbClr val="CC0000"/>
                </a:solidFill>
                <a:latin typeface="Arial" panose="020B0604020202020204" pitchFamily="34" charset="0"/>
                <a:ea typeface="华文细黑" panose="02010600040101010101" pitchFamily="2" charset="-122"/>
              </a:endParaRPr>
            </a:p>
          </p:txBody>
        </p:sp>
        <p:sp>
          <p:nvSpPr>
            <p:cNvPr id="48" name="Freeform 7"/>
            <p:cNvSpPr/>
            <p:nvPr/>
          </p:nvSpPr>
          <p:spPr bwMode="auto">
            <a:xfrm>
              <a:off x="3424146" y="3208902"/>
              <a:ext cx="1033929" cy="929494"/>
            </a:xfrm>
            <a:custGeom>
              <a:avLst/>
              <a:gdLst>
                <a:gd name="T0" fmla="*/ 881 w 881"/>
                <a:gd name="T1" fmla="*/ 198 h 792"/>
                <a:gd name="T2" fmla="*/ 490 w 881"/>
                <a:gd name="T3" fmla="*/ 0 h 792"/>
                <a:gd name="T4" fmla="*/ 0 w 881"/>
                <a:gd name="T5" fmla="*/ 283 h 792"/>
                <a:gd name="T6" fmla="*/ 881 w 881"/>
                <a:gd name="T7" fmla="*/ 792 h 792"/>
                <a:gd name="T8" fmla="*/ 881 w 881"/>
                <a:gd name="T9" fmla="*/ 792 h 792"/>
                <a:gd name="T10" fmla="*/ 881 w 881"/>
                <a:gd name="T11" fmla="*/ 198 h 792"/>
              </a:gdLst>
              <a:ahLst/>
              <a:cxnLst>
                <a:cxn ang="0">
                  <a:pos x="T0" y="T1"/>
                </a:cxn>
                <a:cxn ang="0">
                  <a:pos x="T2" y="T3"/>
                </a:cxn>
                <a:cxn ang="0">
                  <a:pos x="T4" y="T5"/>
                </a:cxn>
                <a:cxn ang="0">
                  <a:pos x="T6" y="T7"/>
                </a:cxn>
                <a:cxn ang="0">
                  <a:pos x="T8" y="T9"/>
                </a:cxn>
                <a:cxn ang="0">
                  <a:pos x="T10" y="T11"/>
                </a:cxn>
              </a:cxnLst>
              <a:rect l="0" t="0" r="r" b="b"/>
              <a:pathLst>
                <a:path w="881" h="792">
                  <a:moveTo>
                    <a:pt x="881" y="198"/>
                  </a:moveTo>
                  <a:cubicBezTo>
                    <a:pt x="721" y="198"/>
                    <a:pt x="579" y="120"/>
                    <a:pt x="490" y="0"/>
                  </a:cubicBezTo>
                  <a:cubicBezTo>
                    <a:pt x="0" y="283"/>
                    <a:pt x="0" y="283"/>
                    <a:pt x="0" y="283"/>
                  </a:cubicBezTo>
                  <a:cubicBezTo>
                    <a:pt x="881" y="792"/>
                    <a:pt x="881" y="792"/>
                    <a:pt x="881" y="792"/>
                  </a:cubicBezTo>
                  <a:cubicBezTo>
                    <a:pt x="881" y="792"/>
                    <a:pt x="881" y="792"/>
                    <a:pt x="881" y="792"/>
                  </a:cubicBezTo>
                  <a:cubicBezTo>
                    <a:pt x="881" y="198"/>
                    <a:pt x="881" y="198"/>
                    <a:pt x="881" y="198"/>
                  </a:cubicBezTo>
                  <a:close/>
                </a:path>
              </a:pathLst>
            </a:custGeom>
            <a:solidFill>
              <a:srgbClr val="FF0000"/>
            </a:solidFill>
            <a:ln>
              <a:noFill/>
            </a:ln>
          </p:spPr>
          <p:txBody>
            <a:bodyPr lIns="68564" tIns="34282" rIns="68564" bIns="34282"/>
            <a:lstStyle/>
            <a:p>
              <a:pPr defTabSz="685800" fontAlgn="auto">
                <a:spcBef>
                  <a:spcPts val="0"/>
                </a:spcBef>
                <a:spcAft>
                  <a:spcPts val="0"/>
                </a:spcAft>
                <a:defRPr/>
              </a:pPr>
              <a:endParaRPr lang="zh-CN" altLang="en-US" sz="1350" b="0" kern="0">
                <a:solidFill>
                  <a:srgbClr val="CC0000"/>
                </a:solidFill>
                <a:latin typeface="Arial" panose="020B0604020202020204" pitchFamily="34" charset="0"/>
                <a:ea typeface="华文细黑" panose="02010600040101010101" pitchFamily="2" charset="-122"/>
              </a:endParaRPr>
            </a:p>
          </p:txBody>
        </p:sp>
        <p:sp>
          <p:nvSpPr>
            <p:cNvPr id="5" name="Freeform 8"/>
            <p:cNvSpPr/>
            <p:nvPr/>
          </p:nvSpPr>
          <p:spPr bwMode="auto">
            <a:xfrm>
              <a:off x="3360585" y="1637866"/>
              <a:ext cx="1033929" cy="946432"/>
            </a:xfrm>
            <a:custGeom>
              <a:avLst/>
              <a:gdLst>
                <a:gd name="T0" fmla="*/ 880 w 880"/>
                <a:gd name="T1" fmla="*/ 566 h 806"/>
                <a:gd name="T2" fmla="*/ 880 w 880"/>
                <a:gd name="T3" fmla="*/ 0 h 806"/>
                <a:gd name="T4" fmla="*/ 0 w 880"/>
                <a:gd name="T5" fmla="*/ 508 h 806"/>
                <a:gd name="T6" fmla="*/ 0 w 880"/>
                <a:gd name="T7" fmla="*/ 508 h 806"/>
                <a:gd name="T8" fmla="*/ 515 w 880"/>
                <a:gd name="T9" fmla="*/ 806 h 806"/>
                <a:gd name="T10" fmla="*/ 880 w 880"/>
                <a:gd name="T11" fmla="*/ 566 h 806"/>
              </a:gdLst>
              <a:ahLst/>
              <a:cxnLst>
                <a:cxn ang="0">
                  <a:pos x="T0" y="T1"/>
                </a:cxn>
                <a:cxn ang="0">
                  <a:pos x="T2" y="T3"/>
                </a:cxn>
                <a:cxn ang="0">
                  <a:pos x="T4" y="T5"/>
                </a:cxn>
                <a:cxn ang="0">
                  <a:pos x="T6" y="T7"/>
                </a:cxn>
                <a:cxn ang="0">
                  <a:pos x="T8" y="T9"/>
                </a:cxn>
                <a:cxn ang="0">
                  <a:pos x="T10" y="T11"/>
                </a:cxn>
              </a:cxnLst>
              <a:rect l="0" t="0" r="r" b="b"/>
              <a:pathLst>
                <a:path w="880" h="806">
                  <a:moveTo>
                    <a:pt x="880" y="566"/>
                  </a:moveTo>
                  <a:cubicBezTo>
                    <a:pt x="880" y="0"/>
                    <a:pt x="880" y="0"/>
                    <a:pt x="880" y="0"/>
                  </a:cubicBezTo>
                  <a:cubicBezTo>
                    <a:pt x="0" y="508"/>
                    <a:pt x="0" y="508"/>
                    <a:pt x="0" y="508"/>
                  </a:cubicBezTo>
                  <a:cubicBezTo>
                    <a:pt x="0" y="508"/>
                    <a:pt x="0" y="508"/>
                    <a:pt x="0" y="508"/>
                  </a:cubicBezTo>
                  <a:cubicBezTo>
                    <a:pt x="515" y="806"/>
                    <a:pt x="515" y="806"/>
                    <a:pt x="515" y="806"/>
                  </a:cubicBezTo>
                  <a:cubicBezTo>
                    <a:pt x="590" y="675"/>
                    <a:pt x="724" y="583"/>
                    <a:pt x="880" y="566"/>
                  </a:cubicBezTo>
                  <a:close/>
                </a:path>
              </a:pathLst>
            </a:custGeom>
            <a:solidFill>
              <a:srgbClr val="C00000"/>
            </a:solidFill>
            <a:ln>
              <a:noFill/>
            </a:ln>
          </p:spPr>
          <p:txBody>
            <a:bodyPr lIns="68564" tIns="34282" rIns="68564" bIns="34282"/>
            <a:lstStyle/>
            <a:p>
              <a:pPr defTabSz="685800" fontAlgn="auto">
                <a:spcBef>
                  <a:spcPts val="0"/>
                </a:spcBef>
                <a:spcAft>
                  <a:spcPts val="0"/>
                </a:spcAft>
                <a:defRPr/>
              </a:pPr>
              <a:endParaRPr lang="zh-CN" altLang="en-US" sz="1350" b="0" kern="0" dirty="0">
                <a:solidFill>
                  <a:srgbClr val="CC0000"/>
                </a:solidFill>
                <a:latin typeface="Arial" panose="020B0604020202020204" pitchFamily="34" charset="0"/>
                <a:ea typeface="华文细黑" panose="02010600040101010101" pitchFamily="2" charset="-122"/>
              </a:endParaRPr>
            </a:p>
          </p:txBody>
        </p:sp>
        <p:sp>
          <p:nvSpPr>
            <p:cNvPr id="6" name="Freeform 9"/>
            <p:cNvSpPr/>
            <p:nvPr/>
          </p:nvSpPr>
          <p:spPr bwMode="auto">
            <a:xfrm>
              <a:off x="3360585" y="2234944"/>
              <a:ext cx="603832" cy="1194157"/>
            </a:xfrm>
            <a:custGeom>
              <a:avLst/>
              <a:gdLst>
                <a:gd name="T0" fmla="*/ 449 w 515"/>
                <a:gd name="T1" fmla="*/ 540 h 1016"/>
                <a:gd name="T2" fmla="*/ 515 w 515"/>
                <a:gd name="T3" fmla="*/ 298 h 1016"/>
                <a:gd name="T4" fmla="*/ 0 w 515"/>
                <a:gd name="T5" fmla="*/ 0 h 1016"/>
                <a:gd name="T6" fmla="*/ 0 w 515"/>
                <a:gd name="T7" fmla="*/ 1016 h 1016"/>
                <a:gd name="T8" fmla="*/ 489 w 515"/>
                <a:gd name="T9" fmla="*/ 733 h 1016"/>
                <a:gd name="T10" fmla="*/ 449 w 515"/>
                <a:gd name="T11" fmla="*/ 540 h 1016"/>
              </a:gdLst>
              <a:ahLst/>
              <a:cxnLst>
                <a:cxn ang="0">
                  <a:pos x="T0" y="T1"/>
                </a:cxn>
                <a:cxn ang="0">
                  <a:pos x="T2" y="T3"/>
                </a:cxn>
                <a:cxn ang="0">
                  <a:pos x="T4" y="T5"/>
                </a:cxn>
                <a:cxn ang="0">
                  <a:pos x="T6" y="T7"/>
                </a:cxn>
                <a:cxn ang="0">
                  <a:pos x="T8" y="T9"/>
                </a:cxn>
                <a:cxn ang="0">
                  <a:pos x="T10" y="T11"/>
                </a:cxn>
              </a:cxnLst>
              <a:rect l="0" t="0" r="r" b="b"/>
              <a:pathLst>
                <a:path w="515" h="1016">
                  <a:moveTo>
                    <a:pt x="449" y="540"/>
                  </a:moveTo>
                  <a:cubicBezTo>
                    <a:pt x="449" y="452"/>
                    <a:pt x="473" y="369"/>
                    <a:pt x="515" y="298"/>
                  </a:cubicBezTo>
                  <a:cubicBezTo>
                    <a:pt x="0" y="0"/>
                    <a:pt x="0" y="0"/>
                    <a:pt x="0" y="0"/>
                  </a:cubicBezTo>
                  <a:cubicBezTo>
                    <a:pt x="0" y="1016"/>
                    <a:pt x="0" y="1016"/>
                    <a:pt x="0" y="1016"/>
                  </a:cubicBezTo>
                  <a:cubicBezTo>
                    <a:pt x="489" y="733"/>
                    <a:pt x="489" y="733"/>
                    <a:pt x="489" y="733"/>
                  </a:cubicBezTo>
                  <a:cubicBezTo>
                    <a:pt x="464" y="674"/>
                    <a:pt x="449" y="609"/>
                    <a:pt x="449" y="540"/>
                  </a:cubicBezTo>
                  <a:close/>
                </a:path>
              </a:pathLst>
            </a:custGeom>
            <a:solidFill>
              <a:srgbClr val="FF0000"/>
            </a:solidFill>
            <a:ln>
              <a:noFill/>
            </a:ln>
          </p:spPr>
          <p:txBody>
            <a:bodyPr lIns="68564" tIns="34282" rIns="68564" bIns="34282"/>
            <a:lstStyle/>
            <a:p>
              <a:pPr defTabSz="685800" fontAlgn="auto">
                <a:spcBef>
                  <a:spcPts val="0"/>
                </a:spcBef>
                <a:spcAft>
                  <a:spcPts val="0"/>
                </a:spcAft>
                <a:defRPr/>
              </a:pPr>
              <a:endParaRPr lang="zh-CN" altLang="en-US" sz="1350" b="0" kern="0">
                <a:solidFill>
                  <a:srgbClr val="CC0000"/>
                </a:solidFill>
                <a:latin typeface="Arial" panose="020B0604020202020204" pitchFamily="34" charset="0"/>
                <a:ea typeface="华文细黑" panose="02010600040101010101" pitchFamily="2" charset="-122"/>
              </a:endParaRPr>
            </a:p>
          </p:txBody>
        </p:sp>
        <p:sp>
          <p:nvSpPr>
            <p:cNvPr id="7" name="Freeform 10"/>
            <p:cNvSpPr/>
            <p:nvPr/>
          </p:nvSpPr>
          <p:spPr bwMode="auto">
            <a:xfrm>
              <a:off x="4523756" y="1637866"/>
              <a:ext cx="1033929" cy="946432"/>
            </a:xfrm>
            <a:custGeom>
              <a:avLst/>
              <a:gdLst>
                <a:gd name="T0" fmla="*/ 365 w 880"/>
                <a:gd name="T1" fmla="*/ 806 h 806"/>
                <a:gd name="T2" fmla="*/ 880 w 880"/>
                <a:gd name="T3" fmla="*/ 508 h 806"/>
                <a:gd name="T4" fmla="*/ 880 w 880"/>
                <a:gd name="T5" fmla="*/ 508 h 806"/>
                <a:gd name="T6" fmla="*/ 0 w 880"/>
                <a:gd name="T7" fmla="*/ 0 h 806"/>
                <a:gd name="T8" fmla="*/ 0 w 880"/>
                <a:gd name="T9" fmla="*/ 566 h 806"/>
                <a:gd name="T10" fmla="*/ 365 w 880"/>
                <a:gd name="T11" fmla="*/ 806 h 806"/>
              </a:gdLst>
              <a:ahLst/>
              <a:cxnLst>
                <a:cxn ang="0">
                  <a:pos x="T0" y="T1"/>
                </a:cxn>
                <a:cxn ang="0">
                  <a:pos x="T2" y="T3"/>
                </a:cxn>
                <a:cxn ang="0">
                  <a:pos x="T4" y="T5"/>
                </a:cxn>
                <a:cxn ang="0">
                  <a:pos x="T6" y="T7"/>
                </a:cxn>
                <a:cxn ang="0">
                  <a:pos x="T8" y="T9"/>
                </a:cxn>
                <a:cxn ang="0">
                  <a:pos x="T10" y="T11"/>
                </a:cxn>
              </a:cxnLst>
              <a:rect l="0" t="0" r="r" b="b"/>
              <a:pathLst>
                <a:path w="880" h="806">
                  <a:moveTo>
                    <a:pt x="365" y="806"/>
                  </a:moveTo>
                  <a:cubicBezTo>
                    <a:pt x="880" y="508"/>
                    <a:pt x="880" y="508"/>
                    <a:pt x="880" y="508"/>
                  </a:cubicBezTo>
                  <a:cubicBezTo>
                    <a:pt x="880" y="508"/>
                    <a:pt x="880" y="508"/>
                    <a:pt x="880" y="508"/>
                  </a:cubicBezTo>
                  <a:cubicBezTo>
                    <a:pt x="0" y="0"/>
                    <a:pt x="0" y="0"/>
                    <a:pt x="0" y="0"/>
                  </a:cubicBezTo>
                  <a:cubicBezTo>
                    <a:pt x="0" y="566"/>
                    <a:pt x="0" y="566"/>
                    <a:pt x="0" y="566"/>
                  </a:cubicBezTo>
                  <a:cubicBezTo>
                    <a:pt x="156" y="583"/>
                    <a:pt x="290" y="676"/>
                    <a:pt x="365" y="806"/>
                  </a:cubicBezTo>
                  <a:close/>
                </a:path>
              </a:pathLst>
            </a:custGeom>
            <a:solidFill>
              <a:srgbClr val="FF0000"/>
            </a:solidFill>
            <a:ln>
              <a:noFill/>
            </a:ln>
          </p:spPr>
          <p:txBody>
            <a:bodyPr lIns="68564" tIns="34282" rIns="68564" bIns="34282"/>
            <a:lstStyle/>
            <a:p>
              <a:pPr defTabSz="685800" fontAlgn="auto">
                <a:spcBef>
                  <a:spcPts val="0"/>
                </a:spcBef>
                <a:spcAft>
                  <a:spcPts val="0"/>
                </a:spcAft>
                <a:defRPr/>
              </a:pPr>
              <a:endParaRPr lang="zh-CN" altLang="en-US" sz="1350" b="0" kern="0">
                <a:solidFill>
                  <a:srgbClr val="CC0000"/>
                </a:solidFill>
                <a:latin typeface="Arial" panose="020B0604020202020204" pitchFamily="34" charset="0"/>
                <a:ea typeface="华文细黑" panose="02010600040101010101" pitchFamily="2" charset="-122"/>
              </a:endParaRPr>
            </a:p>
          </p:txBody>
        </p:sp>
        <p:sp>
          <p:nvSpPr>
            <p:cNvPr id="8" name="Freeform 11"/>
            <p:cNvSpPr/>
            <p:nvPr/>
          </p:nvSpPr>
          <p:spPr bwMode="auto">
            <a:xfrm>
              <a:off x="4953853" y="2234944"/>
              <a:ext cx="603832" cy="1194157"/>
            </a:xfrm>
            <a:custGeom>
              <a:avLst/>
              <a:gdLst>
                <a:gd name="T0" fmla="*/ 0 w 515"/>
                <a:gd name="T1" fmla="*/ 298 h 1016"/>
                <a:gd name="T2" fmla="*/ 65 w 515"/>
                <a:gd name="T3" fmla="*/ 540 h 1016"/>
                <a:gd name="T4" fmla="*/ 25 w 515"/>
                <a:gd name="T5" fmla="*/ 733 h 1016"/>
                <a:gd name="T6" fmla="*/ 515 w 515"/>
                <a:gd name="T7" fmla="*/ 1016 h 1016"/>
                <a:gd name="T8" fmla="*/ 515 w 515"/>
                <a:gd name="T9" fmla="*/ 0 h 1016"/>
                <a:gd name="T10" fmla="*/ 0 w 515"/>
                <a:gd name="T11" fmla="*/ 298 h 1016"/>
              </a:gdLst>
              <a:ahLst/>
              <a:cxnLst>
                <a:cxn ang="0">
                  <a:pos x="T0" y="T1"/>
                </a:cxn>
                <a:cxn ang="0">
                  <a:pos x="T2" y="T3"/>
                </a:cxn>
                <a:cxn ang="0">
                  <a:pos x="T4" y="T5"/>
                </a:cxn>
                <a:cxn ang="0">
                  <a:pos x="T6" y="T7"/>
                </a:cxn>
                <a:cxn ang="0">
                  <a:pos x="T8" y="T9"/>
                </a:cxn>
                <a:cxn ang="0">
                  <a:pos x="T10" y="T11"/>
                </a:cxn>
              </a:cxnLst>
              <a:rect l="0" t="0" r="r" b="b"/>
              <a:pathLst>
                <a:path w="515" h="1016">
                  <a:moveTo>
                    <a:pt x="0" y="298"/>
                  </a:moveTo>
                  <a:cubicBezTo>
                    <a:pt x="41" y="369"/>
                    <a:pt x="65" y="452"/>
                    <a:pt x="65" y="540"/>
                  </a:cubicBezTo>
                  <a:cubicBezTo>
                    <a:pt x="65" y="609"/>
                    <a:pt x="51" y="674"/>
                    <a:pt x="25" y="733"/>
                  </a:cubicBezTo>
                  <a:cubicBezTo>
                    <a:pt x="515" y="1016"/>
                    <a:pt x="515" y="1016"/>
                    <a:pt x="515" y="1016"/>
                  </a:cubicBezTo>
                  <a:cubicBezTo>
                    <a:pt x="515" y="0"/>
                    <a:pt x="515" y="0"/>
                    <a:pt x="515" y="0"/>
                  </a:cubicBezTo>
                  <a:lnTo>
                    <a:pt x="0" y="298"/>
                  </a:lnTo>
                  <a:close/>
                </a:path>
              </a:pathLst>
            </a:custGeom>
            <a:solidFill>
              <a:srgbClr val="C00000"/>
            </a:solidFill>
            <a:ln>
              <a:noFill/>
            </a:ln>
          </p:spPr>
          <p:txBody>
            <a:bodyPr lIns="68564" tIns="34282" rIns="68564" bIns="34282"/>
            <a:lstStyle/>
            <a:p>
              <a:pPr defTabSz="685800" fontAlgn="auto">
                <a:spcBef>
                  <a:spcPts val="0"/>
                </a:spcBef>
                <a:spcAft>
                  <a:spcPts val="0"/>
                </a:spcAft>
                <a:defRPr/>
              </a:pPr>
              <a:endParaRPr lang="zh-CN" altLang="en-US" sz="1350" b="0" kern="0">
                <a:solidFill>
                  <a:srgbClr val="CC0000"/>
                </a:solidFill>
                <a:latin typeface="Arial" panose="020B0604020202020204" pitchFamily="34" charset="0"/>
                <a:ea typeface="华文细黑" panose="02010600040101010101" pitchFamily="2" charset="-122"/>
              </a:endParaRPr>
            </a:p>
          </p:txBody>
        </p:sp>
      </p:grpSp>
      <p:sp>
        <p:nvSpPr>
          <p:cNvPr id="23" name="Freeform 12"/>
          <p:cNvSpPr/>
          <p:nvPr/>
        </p:nvSpPr>
        <p:spPr bwMode="auto">
          <a:xfrm>
            <a:off x="4165600" y="2916238"/>
            <a:ext cx="325438" cy="487362"/>
          </a:xfrm>
          <a:custGeom>
            <a:avLst/>
            <a:gdLst>
              <a:gd name="T0" fmla="*/ 313 w 369"/>
              <a:gd name="T1" fmla="*/ 152 h 553"/>
              <a:gd name="T2" fmla="*/ 50 w 369"/>
              <a:gd name="T3" fmla="*/ 0 h 553"/>
              <a:gd name="T4" fmla="*/ 0 w 369"/>
              <a:gd name="T5" fmla="*/ 184 h 553"/>
              <a:gd name="T6" fmla="*/ 26 w 369"/>
              <a:gd name="T7" fmla="*/ 318 h 553"/>
              <a:gd name="T8" fmla="*/ 80 w 369"/>
              <a:gd name="T9" fmla="*/ 413 h 553"/>
              <a:gd name="T10" fmla="*/ 369 w 369"/>
              <a:gd name="T11" fmla="*/ 553 h 553"/>
              <a:gd name="T12" fmla="*/ 369 w 369"/>
              <a:gd name="T13" fmla="*/ 553 h 553"/>
              <a:gd name="T14" fmla="*/ 369 w 369"/>
              <a:gd name="T15" fmla="*/ 247 h 553"/>
              <a:gd name="T16" fmla="*/ 369 w 369"/>
              <a:gd name="T17" fmla="*/ 184 h 553"/>
              <a:gd name="T18" fmla="*/ 313 w 369"/>
              <a:gd name="T19" fmla="*/ 15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9" h="553">
                <a:moveTo>
                  <a:pt x="313" y="152"/>
                </a:moveTo>
                <a:cubicBezTo>
                  <a:pt x="50" y="0"/>
                  <a:pt x="50" y="0"/>
                  <a:pt x="50" y="0"/>
                </a:cubicBezTo>
                <a:cubicBezTo>
                  <a:pt x="18" y="54"/>
                  <a:pt x="0" y="117"/>
                  <a:pt x="0" y="184"/>
                </a:cubicBezTo>
                <a:cubicBezTo>
                  <a:pt x="0" y="232"/>
                  <a:pt x="9" y="277"/>
                  <a:pt x="26" y="318"/>
                </a:cubicBezTo>
                <a:cubicBezTo>
                  <a:pt x="39" y="353"/>
                  <a:pt x="58" y="385"/>
                  <a:pt x="80" y="413"/>
                </a:cubicBezTo>
                <a:cubicBezTo>
                  <a:pt x="148" y="498"/>
                  <a:pt x="252" y="553"/>
                  <a:pt x="369" y="553"/>
                </a:cubicBezTo>
                <a:cubicBezTo>
                  <a:pt x="369" y="553"/>
                  <a:pt x="369" y="553"/>
                  <a:pt x="369" y="553"/>
                </a:cubicBezTo>
                <a:cubicBezTo>
                  <a:pt x="369" y="247"/>
                  <a:pt x="369" y="247"/>
                  <a:pt x="369" y="247"/>
                </a:cubicBezTo>
                <a:cubicBezTo>
                  <a:pt x="369" y="184"/>
                  <a:pt x="369" y="184"/>
                  <a:pt x="369" y="184"/>
                </a:cubicBezTo>
                <a:lnTo>
                  <a:pt x="313" y="152"/>
                </a:lnTo>
                <a:close/>
              </a:path>
            </a:pathLst>
          </a:custGeom>
          <a:solidFill>
            <a:srgbClr val="C00000"/>
          </a:solidFill>
          <a:ln>
            <a:noFill/>
          </a:ln>
        </p:spPr>
        <p:txBody>
          <a:bodyPr lIns="68564" tIns="34282" rIns="68564" bIns="34282"/>
          <a:lstStyle/>
          <a:p>
            <a:pPr defTabSz="685800" fontAlgn="auto">
              <a:spcBef>
                <a:spcPts val="0"/>
              </a:spcBef>
              <a:spcAft>
                <a:spcPts val="0"/>
              </a:spcAft>
              <a:defRPr/>
            </a:pPr>
            <a:endParaRPr lang="zh-CN" altLang="en-US" sz="1350" b="0" kern="0">
              <a:solidFill>
                <a:srgbClr val="CC0000"/>
              </a:solidFill>
              <a:latin typeface="Arial" panose="020B0604020202020204" pitchFamily="34" charset="0"/>
              <a:ea typeface="华文细黑" panose="02010600040101010101" pitchFamily="2" charset="-122"/>
            </a:endParaRPr>
          </a:p>
        </p:txBody>
      </p:sp>
      <p:sp>
        <p:nvSpPr>
          <p:cNvPr id="34" name="Freeform 13"/>
          <p:cNvSpPr/>
          <p:nvPr/>
        </p:nvSpPr>
        <p:spPr bwMode="auto">
          <a:xfrm>
            <a:off x="4210050" y="2754313"/>
            <a:ext cx="560388" cy="323850"/>
          </a:xfrm>
          <a:custGeom>
            <a:avLst/>
            <a:gdLst>
              <a:gd name="T0" fmla="*/ 374 w 638"/>
              <a:gd name="T1" fmla="*/ 4 h 368"/>
              <a:gd name="T2" fmla="*/ 319 w 638"/>
              <a:gd name="T3" fmla="*/ 0 h 368"/>
              <a:gd name="T4" fmla="*/ 264 w 638"/>
              <a:gd name="T5" fmla="*/ 4 h 368"/>
              <a:gd name="T6" fmla="*/ 0 w 638"/>
              <a:gd name="T7" fmla="*/ 184 h 368"/>
              <a:gd name="T8" fmla="*/ 263 w 638"/>
              <a:gd name="T9" fmla="*/ 336 h 368"/>
              <a:gd name="T10" fmla="*/ 319 w 638"/>
              <a:gd name="T11" fmla="*/ 368 h 368"/>
              <a:gd name="T12" fmla="*/ 374 w 638"/>
              <a:gd name="T13" fmla="*/ 336 h 368"/>
              <a:gd name="T14" fmla="*/ 638 w 638"/>
              <a:gd name="T15" fmla="*/ 184 h 368"/>
              <a:gd name="T16" fmla="*/ 374 w 638"/>
              <a:gd name="T17" fmla="*/ 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8" h="368">
                <a:moveTo>
                  <a:pt x="374" y="4"/>
                </a:moveTo>
                <a:cubicBezTo>
                  <a:pt x="356" y="1"/>
                  <a:pt x="337" y="0"/>
                  <a:pt x="319" y="0"/>
                </a:cubicBezTo>
                <a:cubicBezTo>
                  <a:pt x="300" y="0"/>
                  <a:pt x="282" y="1"/>
                  <a:pt x="264" y="4"/>
                </a:cubicBezTo>
                <a:cubicBezTo>
                  <a:pt x="151" y="21"/>
                  <a:pt x="55" y="89"/>
                  <a:pt x="0" y="184"/>
                </a:cubicBezTo>
                <a:cubicBezTo>
                  <a:pt x="263" y="336"/>
                  <a:pt x="263" y="336"/>
                  <a:pt x="263" y="336"/>
                </a:cubicBezTo>
                <a:cubicBezTo>
                  <a:pt x="319" y="368"/>
                  <a:pt x="319" y="368"/>
                  <a:pt x="319" y="368"/>
                </a:cubicBezTo>
                <a:cubicBezTo>
                  <a:pt x="374" y="336"/>
                  <a:pt x="374" y="336"/>
                  <a:pt x="374" y="336"/>
                </a:cubicBezTo>
                <a:cubicBezTo>
                  <a:pt x="638" y="184"/>
                  <a:pt x="638" y="184"/>
                  <a:pt x="638" y="184"/>
                </a:cubicBezTo>
                <a:cubicBezTo>
                  <a:pt x="583" y="89"/>
                  <a:pt x="487" y="21"/>
                  <a:pt x="374" y="4"/>
                </a:cubicBezTo>
                <a:close/>
              </a:path>
            </a:pathLst>
          </a:custGeom>
          <a:solidFill>
            <a:srgbClr val="FF0000"/>
          </a:solidFill>
          <a:ln>
            <a:noFill/>
          </a:ln>
        </p:spPr>
        <p:txBody>
          <a:bodyPr lIns="68564" tIns="34282" rIns="68564" bIns="34282"/>
          <a:lstStyle/>
          <a:p>
            <a:pPr defTabSz="685800" fontAlgn="auto">
              <a:spcBef>
                <a:spcPts val="0"/>
              </a:spcBef>
              <a:spcAft>
                <a:spcPts val="0"/>
              </a:spcAft>
              <a:defRPr/>
            </a:pPr>
            <a:endParaRPr lang="zh-CN" altLang="en-US" sz="1350" b="0" kern="0">
              <a:solidFill>
                <a:srgbClr val="CC0000"/>
              </a:solidFill>
              <a:latin typeface="Arial" panose="020B0604020202020204" pitchFamily="34" charset="0"/>
              <a:ea typeface="华文细黑" panose="02010600040101010101" pitchFamily="2" charset="-122"/>
            </a:endParaRPr>
          </a:p>
        </p:txBody>
      </p:sp>
      <p:sp>
        <p:nvSpPr>
          <p:cNvPr id="35" name="Freeform 14"/>
          <p:cNvSpPr/>
          <p:nvPr/>
        </p:nvSpPr>
        <p:spPr bwMode="auto">
          <a:xfrm>
            <a:off x="4491038" y="2916238"/>
            <a:ext cx="323850" cy="487362"/>
          </a:xfrm>
          <a:custGeom>
            <a:avLst/>
            <a:gdLst>
              <a:gd name="T0" fmla="*/ 319 w 369"/>
              <a:gd name="T1" fmla="*/ 0 h 553"/>
              <a:gd name="T2" fmla="*/ 55 w 369"/>
              <a:gd name="T3" fmla="*/ 152 h 553"/>
              <a:gd name="T4" fmla="*/ 0 w 369"/>
              <a:gd name="T5" fmla="*/ 184 h 553"/>
              <a:gd name="T6" fmla="*/ 0 w 369"/>
              <a:gd name="T7" fmla="*/ 247 h 553"/>
              <a:gd name="T8" fmla="*/ 0 w 369"/>
              <a:gd name="T9" fmla="*/ 553 h 553"/>
              <a:gd name="T10" fmla="*/ 288 w 369"/>
              <a:gd name="T11" fmla="*/ 413 h 553"/>
              <a:gd name="T12" fmla="*/ 343 w 369"/>
              <a:gd name="T13" fmla="*/ 318 h 553"/>
              <a:gd name="T14" fmla="*/ 369 w 369"/>
              <a:gd name="T15" fmla="*/ 184 h 553"/>
              <a:gd name="T16" fmla="*/ 319 w 369"/>
              <a:gd name="T17" fmla="*/ 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9" h="553">
                <a:moveTo>
                  <a:pt x="319" y="0"/>
                </a:moveTo>
                <a:cubicBezTo>
                  <a:pt x="55" y="152"/>
                  <a:pt x="55" y="152"/>
                  <a:pt x="55" y="152"/>
                </a:cubicBezTo>
                <a:cubicBezTo>
                  <a:pt x="0" y="184"/>
                  <a:pt x="0" y="184"/>
                  <a:pt x="0" y="184"/>
                </a:cubicBezTo>
                <a:cubicBezTo>
                  <a:pt x="0" y="247"/>
                  <a:pt x="0" y="247"/>
                  <a:pt x="0" y="247"/>
                </a:cubicBezTo>
                <a:cubicBezTo>
                  <a:pt x="0" y="553"/>
                  <a:pt x="0" y="553"/>
                  <a:pt x="0" y="553"/>
                </a:cubicBezTo>
                <a:cubicBezTo>
                  <a:pt x="117" y="553"/>
                  <a:pt x="221" y="498"/>
                  <a:pt x="288" y="413"/>
                </a:cubicBezTo>
                <a:cubicBezTo>
                  <a:pt x="311" y="385"/>
                  <a:pt x="330" y="353"/>
                  <a:pt x="343" y="318"/>
                </a:cubicBezTo>
                <a:cubicBezTo>
                  <a:pt x="359" y="277"/>
                  <a:pt x="369" y="232"/>
                  <a:pt x="369" y="184"/>
                </a:cubicBezTo>
                <a:cubicBezTo>
                  <a:pt x="369" y="117"/>
                  <a:pt x="350" y="54"/>
                  <a:pt x="319" y="0"/>
                </a:cubicBezTo>
                <a:close/>
              </a:path>
            </a:pathLst>
          </a:custGeom>
          <a:solidFill>
            <a:schemeClr val="accent2"/>
          </a:solidFill>
          <a:ln>
            <a:noFill/>
          </a:ln>
        </p:spPr>
        <p:txBody>
          <a:bodyPr lIns="68564" tIns="34282" rIns="68564" bIns="34282"/>
          <a:lstStyle/>
          <a:p>
            <a:pPr defTabSz="685800" fontAlgn="auto">
              <a:spcBef>
                <a:spcPts val="0"/>
              </a:spcBef>
              <a:spcAft>
                <a:spcPts val="0"/>
              </a:spcAft>
              <a:defRPr/>
            </a:pPr>
            <a:endParaRPr lang="zh-CN" altLang="en-US" sz="1350" b="0" kern="0">
              <a:solidFill>
                <a:srgbClr val="CC0000"/>
              </a:solidFill>
              <a:latin typeface="Arial" panose="020B0604020202020204" pitchFamily="34" charset="0"/>
              <a:ea typeface="华文细黑" panose="02010600040101010101" pitchFamily="2" charset="-122"/>
            </a:endParaRPr>
          </a:p>
        </p:txBody>
      </p:sp>
      <p:grpSp>
        <p:nvGrpSpPr>
          <p:cNvPr id="51205" name="组合 55"/>
          <p:cNvGrpSpPr/>
          <p:nvPr/>
        </p:nvGrpSpPr>
        <p:grpSpPr bwMode="auto">
          <a:xfrm>
            <a:off x="1766888" y="2305050"/>
            <a:ext cx="2287587" cy="88900"/>
            <a:chOff x="1161799" y="2300503"/>
            <a:chExt cx="3050161" cy="118384"/>
          </a:xfrm>
        </p:grpSpPr>
        <p:cxnSp>
          <p:nvCxnSpPr>
            <p:cNvPr id="51254" name="直接连接符 56"/>
            <p:cNvCxnSpPr>
              <a:cxnSpLocks noChangeShapeType="1"/>
            </p:cNvCxnSpPr>
            <p:nvPr/>
          </p:nvCxnSpPr>
          <p:spPr bwMode="auto">
            <a:xfrm flipH="1" flipV="1">
              <a:off x="4093576" y="2300503"/>
              <a:ext cx="118384" cy="118384"/>
            </a:xfrm>
            <a:prstGeom prst="line">
              <a:avLst/>
            </a:prstGeom>
            <a:noFill/>
            <a:ln w="9525" algn="ctr">
              <a:solidFill>
                <a:srgbClr val="7F7F7F"/>
              </a:solidFill>
              <a:prstDash val="sysDash"/>
              <a:round/>
            </a:ln>
          </p:spPr>
        </p:cxnSp>
        <p:cxnSp>
          <p:nvCxnSpPr>
            <p:cNvPr id="51255" name="直接连接符 57"/>
            <p:cNvCxnSpPr>
              <a:cxnSpLocks noChangeShapeType="1"/>
            </p:cNvCxnSpPr>
            <p:nvPr/>
          </p:nvCxnSpPr>
          <p:spPr bwMode="auto">
            <a:xfrm flipH="1">
              <a:off x="1161799" y="2300503"/>
              <a:ext cx="2931778" cy="0"/>
            </a:xfrm>
            <a:prstGeom prst="line">
              <a:avLst/>
            </a:prstGeom>
            <a:noFill/>
            <a:ln w="9525" algn="ctr">
              <a:solidFill>
                <a:srgbClr val="7F7F7F"/>
              </a:solidFill>
              <a:prstDash val="sysDash"/>
              <a:round/>
            </a:ln>
          </p:spPr>
        </p:cxnSp>
      </p:grpSp>
      <p:sp>
        <p:nvSpPr>
          <p:cNvPr id="59" name="椭圆 58"/>
          <p:cNvSpPr/>
          <p:nvPr/>
        </p:nvSpPr>
        <p:spPr>
          <a:xfrm>
            <a:off x="4029075" y="2376488"/>
            <a:ext cx="71438" cy="68262"/>
          </a:xfrm>
          <a:prstGeom prst="ellipse">
            <a:avLst/>
          </a:prstGeom>
          <a:solidFill>
            <a:sysClr val="window" lastClr="FFFFFF">
              <a:lumMod val="75000"/>
            </a:sysClr>
          </a:solidFill>
          <a:ln w="3810" cap="flat" cmpd="sng" algn="ctr">
            <a:solidFill>
              <a:sysClr val="window" lastClr="FFFFFF"/>
            </a:solidFill>
            <a:prstDash val="solid"/>
          </a:ln>
          <a:effectLst/>
        </p:spPr>
        <p:txBody>
          <a:bodyPr anchor="ctr"/>
          <a:lstStyle/>
          <a:p>
            <a:pPr algn="ctr" defTabSz="685800" fontAlgn="auto">
              <a:spcBef>
                <a:spcPts val="0"/>
              </a:spcBef>
              <a:spcAft>
                <a:spcPts val="0"/>
              </a:spcAft>
              <a:defRPr/>
            </a:pPr>
            <a:endParaRPr lang="zh-CN" altLang="en-US" sz="1350" b="0" kern="0">
              <a:solidFill>
                <a:srgbClr val="CC0000"/>
              </a:solidFill>
              <a:latin typeface="Calibri" panose="020F0502020204030204"/>
              <a:ea typeface="宋体" panose="02010600030101010101" pitchFamily="2" charset="-122"/>
            </a:endParaRPr>
          </a:p>
        </p:txBody>
      </p:sp>
      <p:sp>
        <p:nvSpPr>
          <p:cNvPr id="51207" name="矩形 59"/>
          <p:cNvSpPr>
            <a:spLocks noChangeArrowheads="1"/>
          </p:cNvSpPr>
          <p:nvPr/>
        </p:nvSpPr>
        <p:spPr bwMode="auto">
          <a:xfrm>
            <a:off x="1790700" y="1708150"/>
            <a:ext cx="2374900" cy="437515"/>
          </a:xfrm>
          <a:prstGeom prst="rect">
            <a:avLst/>
          </a:prstGeom>
          <a:noFill/>
          <a:ln w="9525">
            <a:noFill/>
            <a:miter lim="800000"/>
          </a:ln>
        </p:spPr>
        <p:txBody>
          <a:bodyPr>
            <a:spAutoFit/>
          </a:bodyPr>
          <a:lstStyle/>
          <a:p>
            <a:pPr algn="just" defTabSz="685800">
              <a:lnSpc>
                <a:spcPts val="1350"/>
              </a:lnSpc>
            </a:pPr>
            <a:r>
              <a:rPr lang="zh-CN" altLang="en-US" sz="1200">
                <a:latin typeface="Times New Roman" panose="02020603050405020304" pitchFamily="18" charset="0"/>
                <a:ea typeface="微软雅黑" panose="020B0503020204020204" charset="-122"/>
                <a:sym typeface="+mn-ea"/>
              </a:rPr>
              <a:t>有干扰和分散注意力的行为。忽视安全，忽视警告，操作错误</a:t>
            </a:r>
            <a:r>
              <a:rPr lang="zh-CN" altLang="en-US" sz="1200">
                <a:latin typeface="Times New Roman" panose="02020603050405020304" pitchFamily="18" charset="0"/>
                <a:ea typeface="微软雅黑" panose="020B0503020204020204" charset="-122"/>
              </a:rPr>
              <a:t>。</a:t>
            </a:r>
            <a:endParaRPr lang="zh-CN" altLang="en-US" sz="1200">
              <a:latin typeface="Times New Roman" panose="02020603050405020304" pitchFamily="18" charset="0"/>
              <a:ea typeface="微软雅黑" panose="020B0503020204020204" charset="-122"/>
            </a:endParaRPr>
          </a:p>
        </p:txBody>
      </p:sp>
      <p:sp>
        <p:nvSpPr>
          <p:cNvPr id="61" name="椭圆 60"/>
          <p:cNvSpPr/>
          <p:nvPr/>
        </p:nvSpPr>
        <p:spPr>
          <a:xfrm>
            <a:off x="3667125" y="3006725"/>
            <a:ext cx="69850" cy="69850"/>
          </a:xfrm>
          <a:prstGeom prst="ellipse">
            <a:avLst/>
          </a:prstGeom>
          <a:solidFill>
            <a:sysClr val="window" lastClr="FFFFFF">
              <a:lumMod val="75000"/>
            </a:sysClr>
          </a:solidFill>
          <a:ln w="3810" cap="flat" cmpd="sng" algn="ctr">
            <a:solidFill>
              <a:sysClr val="window" lastClr="FFFFFF"/>
            </a:solidFill>
            <a:prstDash val="solid"/>
          </a:ln>
          <a:effectLst/>
        </p:spPr>
        <p:txBody>
          <a:bodyPr anchor="ctr"/>
          <a:lstStyle/>
          <a:p>
            <a:pPr algn="ctr" defTabSz="685800" fontAlgn="auto">
              <a:spcBef>
                <a:spcPts val="0"/>
              </a:spcBef>
              <a:spcAft>
                <a:spcPts val="0"/>
              </a:spcAft>
              <a:defRPr/>
            </a:pPr>
            <a:endParaRPr lang="zh-CN" altLang="en-US" sz="1350" b="0" kern="0">
              <a:solidFill>
                <a:srgbClr val="CC0000"/>
              </a:solidFill>
              <a:latin typeface="Calibri" panose="020F0502020204030204"/>
              <a:ea typeface="宋体" panose="02010600030101010101" pitchFamily="2" charset="-122"/>
            </a:endParaRPr>
          </a:p>
        </p:txBody>
      </p:sp>
      <p:cxnSp>
        <p:nvCxnSpPr>
          <p:cNvPr id="51209" name="直接连接符 61"/>
          <p:cNvCxnSpPr>
            <a:cxnSpLocks noChangeShapeType="1"/>
          </p:cNvCxnSpPr>
          <p:nvPr/>
        </p:nvCxnSpPr>
        <p:spPr bwMode="auto">
          <a:xfrm flipH="1">
            <a:off x="1790700" y="3041650"/>
            <a:ext cx="1876425" cy="0"/>
          </a:xfrm>
          <a:prstGeom prst="line">
            <a:avLst/>
          </a:prstGeom>
          <a:noFill/>
          <a:ln w="9525" algn="ctr">
            <a:solidFill>
              <a:srgbClr val="7F7F7F"/>
            </a:solidFill>
            <a:prstDash val="sysDash"/>
            <a:round/>
          </a:ln>
        </p:spPr>
      </p:cxnSp>
      <p:sp>
        <p:nvSpPr>
          <p:cNvPr id="51210" name="矩形 62"/>
          <p:cNvSpPr>
            <a:spLocks noChangeArrowheads="1"/>
          </p:cNvSpPr>
          <p:nvPr/>
        </p:nvSpPr>
        <p:spPr bwMode="auto">
          <a:xfrm>
            <a:off x="1717675" y="2409825"/>
            <a:ext cx="2239963" cy="275590"/>
          </a:xfrm>
          <a:prstGeom prst="rect">
            <a:avLst/>
          </a:prstGeom>
          <a:noFill/>
          <a:ln w="9525">
            <a:noFill/>
            <a:miter lim="800000"/>
          </a:ln>
        </p:spPr>
        <p:txBody>
          <a:bodyPr>
            <a:spAutoFit/>
          </a:bodyPr>
          <a:lstStyle/>
          <a:p>
            <a:pPr marL="85725" indent="-85725"/>
            <a:r>
              <a:rPr lang="zh-CN" altLang="en-US" sz="1200">
                <a:latin typeface="Times New Roman" panose="02020603050405020304" pitchFamily="18" charset="0"/>
                <a:ea typeface="微软雅黑" panose="020B0503020204020204" charset="-122"/>
                <a:sym typeface="+mn-ea"/>
              </a:rPr>
              <a:t>人为造成安全装置失效。</a:t>
            </a:r>
            <a:endParaRPr lang="zh-CN" altLang="en-US" sz="1200">
              <a:latin typeface="Times New Roman" panose="02020603050405020304" pitchFamily="18" charset="0"/>
              <a:ea typeface="微软雅黑" panose="020B0503020204020204" charset="-122"/>
              <a:sym typeface="+mn-ea"/>
            </a:endParaRPr>
          </a:p>
        </p:txBody>
      </p:sp>
      <p:grpSp>
        <p:nvGrpSpPr>
          <p:cNvPr id="51211" name="组合 65"/>
          <p:cNvGrpSpPr/>
          <p:nvPr/>
        </p:nvGrpSpPr>
        <p:grpSpPr bwMode="auto">
          <a:xfrm flipV="1">
            <a:off x="1790700" y="3803650"/>
            <a:ext cx="2295525" cy="88900"/>
            <a:chOff x="1150420" y="2300503"/>
            <a:chExt cx="3061540" cy="118384"/>
          </a:xfrm>
        </p:grpSpPr>
        <p:cxnSp>
          <p:nvCxnSpPr>
            <p:cNvPr id="51252" name="直接连接符 67"/>
            <p:cNvCxnSpPr>
              <a:cxnSpLocks noChangeShapeType="1"/>
            </p:cNvCxnSpPr>
            <p:nvPr/>
          </p:nvCxnSpPr>
          <p:spPr bwMode="auto">
            <a:xfrm flipH="1" flipV="1">
              <a:off x="4093576" y="2300503"/>
              <a:ext cx="118384" cy="118384"/>
            </a:xfrm>
            <a:prstGeom prst="line">
              <a:avLst/>
            </a:prstGeom>
            <a:noFill/>
            <a:ln w="9525" algn="ctr">
              <a:solidFill>
                <a:srgbClr val="7F7F7F"/>
              </a:solidFill>
              <a:prstDash val="sysDash"/>
              <a:round/>
            </a:ln>
          </p:spPr>
        </p:cxnSp>
        <p:cxnSp>
          <p:nvCxnSpPr>
            <p:cNvPr id="51253" name="直接连接符 68"/>
            <p:cNvCxnSpPr>
              <a:cxnSpLocks noChangeShapeType="1"/>
            </p:cNvCxnSpPr>
            <p:nvPr/>
          </p:nvCxnSpPr>
          <p:spPr bwMode="auto">
            <a:xfrm flipH="1" flipV="1">
              <a:off x="1150420" y="2300503"/>
              <a:ext cx="2943157" cy="0"/>
            </a:xfrm>
            <a:prstGeom prst="line">
              <a:avLst/>
            </a:prstGeom>
            <a:noFill/>
            <a:ln w="9525" algn="ctr">
              <a:solidFill>
                <a:srgbClr val="7F7F7F"/>
              </a:solidFill>
              <a:prstDash val="sysDash"/>
              <a:round/>
            </a:ln>
          </p:spPr>
        </p:cxnSp>
      </p:grpSp>
      <p:sp>
        <p:nvSpPr>
          <p:cNvPr id="75" name="椭圆 74"/>
          <p:cNvSpPr/>
          <p:nvPr/>
        </p:nvSpPr>
        <p:spPr>
          <a:xfrm>
            <a:off x="4084638" y="3736975"/>
            <a:ext cx="71437" cy="69850"/>
          </a:xfrm>
          <a:prstGeom prst="ellipse">
            <a:avLst/>
          </a:prstGeom>
          <a:solidFill>
            <a:sysClr val="window" lastClr="FFFFFF">
              <a:lumMod val="75000"/>
            </a:sysClr>
          </a:solidFill>
          <a:ln w="3810" cap="flat" cmpd="sng" algn="ctr">
            <a:solidFill>
              <a:sysClr val="window" lastClr="FFFFFF"/>
            </a:solidFill>
            <a:prstDash val="solid"/>
          </a:ln>
          <a:effectLst/>
        </p:spPr>
        <p:txBody>
          <a:bodyPr anchor="ctr"/>
          <a:lstStyle/>
          <a:p>
            <a:pPr algn="ctr" defTabSz="685800" fontAlgn="auto">
              <a:spcBef>
                <a:spcPts val="0"/>
              </a:spcBef>
              <a:spcAft>
                <a:spcPts val="0"/>
              </a:spcAft>
              <a:defRPr/>
            </a:pPr>
            <a:endParaRPr lang="zh-CN" altLang="en-US" sz="1350" b="0" kern="0">
              <a:solidFill>
                <a:srgbClr val="CC0000"/>
              </a:solidFill>
              <a:latin typeface="Calibri" panose="020F0502020204030204"/>
              <a:ea typeface="宋体" panose="02010600030101010101" pitchFamily="2" charset="-122"/>
            </a:endParaRPr>
          </a:p>
        </p:txBody>
      </p:sp>
      <p:sp>
        <p:nvSpPr>
          <p:cNvPr id="76" name="矩形 75"/>
          <p:cNvSpPr/>
          <p:nvPr/>
        </p:nvSpPr>
        <p:spPr>
          <a:xfrm>
            <a:off x="1790700" y="3114675"/>
            <a:ext cx="1876425" cy="1177290"/>
          </a:xfrm>
          <a:prstGeom prst="rect">
            <a:avLst/>
          </a:prstGeom>
        </p:spPr>
        <p:txBody>
          <a:bodyPr>
            <a:spAutoFit/>
          </a:bodyPr>
          <a:lstStyle/>
          <a:p>
            <a:pPr marL="85725" indent="-85725" algn="just" fontAlgn="auto">
              <a:spcBef>
                <a:spcPts val="0"/>
              </a:spcBef>
              <a:spcAft>
                <a:spcPts val="0"/>
              </a:spcAft>
              <a:defRPr/>
            </a:pPr>
            <a:r>
              <a:rPr lang="zh-CN" altLang="en-US" sz="1200" dirty="0">
                <a:latin typeface="Times New Roman" panose="02020603050405020304" pitchFamily="18" charset="0"/>
                <a:ea typeface="微软雅黑" panose="020B0503020204020204" charset="-122"/>
                <a:sym typeface="+mn-ea"/>
              </a:rPr>
              <a:t>使用不安全设备或用手代替工具操作忽视个体劳动防护用品、用具的使用或未能正确使用。</a:t>
            </a:r>
            <a:endParaRPr lang="zh-CN" altLang="en-US" sz="1200" dirty="0">
              <a:latin typeface="Times New Roman" panose="02020603050405020304" pitchFamily="18" charset="0"/>
              <a:ea typeface="微软雅黑" panose="020B0503020204020204" charset="-122"/>
            </a:endParaRPr>
          </a:p>
          <a:p>
            <a:pPr marL="85725" indent="-85725" fontAlgn="auto">
              <a:spcBef>
                <a:spcPts val="0"/>
              </a:spcBef>
              <a:spcAft>
                <a:spcPts val="0"/>
              </a:spcAft>
              <a:defRPr/>
            </a:pPr>
            <a:endParaRPr lang="zh-CN" altLang="en-US" sz="1125" dirty="0">
              <a:latin typeface="Times New Roman" panose="02020603050405020304" pitchFamily="18" charset="0"/>
              <a:ea typeface="微软雅黑" panose="020B0503020204020204" charset="-122"/>
            </a:endParaRPr>
          </a:p>
          <a:p>
            <a:pPr marL="85725" indent="-85725" fontAlgn="auto">
              <a:spcBef>
                <a:spcPts val="0"/>
              </a:spcBef>
              <a:spcAft>
                <a:spcPts val="0"/>
              </a:spcAft>
              <a:defRPr/>
            </a:pPr>
            <a:endParaRPr lang="zh-CN" altLang="en-US" sz="1125" dirty="0">
              <a:latin typeface="Times New Roman" panose="02020603050405020304" pitchFamily="18" charset="0"/>
              <a:ea typeface="微软雅黑" panose="020B0503020204020204" charset="-122"/>
            </a:endParaRPr>
          </a:p>
        </p:txBody>
      </p:sp>
      <p:grpSp>
        <p:nvGrpSpPr>
          <p:cNvPr id="51214" name="组合 78"/>
          <p:cNvGrpSpPr/>
          <p:nvPr/>
        </p:nvGrpSpPr>
        <p:grpSpPr bwMode="auto">
          <a:xfrm flipH="1">
            <a:off x="4930775" y="2305050"/>
            <a:ext cx="2287588" cy="88900"/>
            <a:chOff x="1161799" y="2300503"/>
            <a:chExt cx="3050161" cy="118384"/>
          </a:xfrm>
        </p:grpSpPr>
        <p:cxnSp>
          <p:nvCxnSpPr>
            <p:cNvPr id="51250" name="直接连接符 83"/>
            <p:cNvCxnSpPr>
              <a:cxnSpLocks noChangeShapeType="1"/>
            </p:cNvCxnSpPr>
            <p:nvPr/>
          </p:nvCxnSpPr>
          <p:spPr bwMode="auto">
            <a:xfrm flipH="1" flipV="1">
              <a:off x="4093576" y="2300503"/>
              <a:ext cx="118384" cy="118384"/>
            </a:xfrm>
            <a:prstGeom prst="line">
              <a:avLst/>
            </a:prstGeom>
            <a:noFill/>
            <a:ln w="9525" algn="ctr">
              <a:solidFill>
                <a:srgbClr val="7F7F7F"/>
              </a:solidFill>
              <a:prstDash val="sysDash"/>
              <a:round/>
            </a:ln>
          </p:spPr>
        </p:cxnSp>
        <p:cxnSp>
          <p:nvCxnSpPr>
            <p:cNvPr id="51251" name="直接连接符 84"/>
            <p:cNvCxnSpPr>
              <a:cxnSpLocks noChangeShapeType="1"/>
            </p:cNvCxnSpPr>
            <p:nvPr/>
          </p:nvCxnSpPr>
          <p:spPr bwMode="auto">
            <a:xfrm flipH="1">
              <a:off x="1161799" y="2300503"/>
              <a:ext cx="2931778" cy="0"/>
            </a:xfrm>
            <a:prstGeom prst="line">
              <a:avLst/>
            </a:prstGeom>
            <a:noFill/>
            <a:ln w="9525" algn="ctr">
              <a:solidFill>
                <a:srgbClr val="7F7F7F"/>
              </a:solidFill>
              <a:prstDash val="sysDash"/>
              <a:round/>
            </a:ln>
          </p:spPr>
        </p:cxnSp>
      </p:grpSp>
      <p:sp>
        <p:nvSpPr>
          <p:cNvPr id="86" name="椭圆 85"/>
          <p:cNvSpPr/>
          <p:nvPr/>
        </p:nvSpPr>
        <p:spPr>
          <a:xfrm>
            <a:off x="4878388" y="2376488"/>
            <a:ext cx="71437" cy="68262"/>
          </a:xfrm>
          <a:prstGeom prst="ellipse">
            <a:avLst/>
          </a:prstGeom>
          <a:solidFill>
            <a:sysClr val="window" lastClr="FFFFFF">
              <a:lumMod val="75000"/>
            </a:sysClr>
          </a:solidFill>
          <a:ln w="3810" cap="flat" cmpd="sng" algn="ctr">
            <a:solidFill>
              <a:sysClr val="window" lastClr="FFFFFF"/>
            </a:solidFill>
            <a:prstDash val="solid"/>
          </a:ln>
          <a:effectLst/>
        </p:spPr>
        <p:txBody>
          <a:bodyPr anchor="ctr"/>
          <a:lstStyle/>
          <a:p>
            <a:pPr algn="ctr" defTabSz="685800" fontAlgn="auto">
              <a:spcBef>
                <a:spcPts val="0"/>
              </a:spcBef>
              <a:spcAft>
                <a:spcPts val="0"/>
              </a:spcAft>
              <a:defRPr/>
            </a:pPr>
            <a:endParaRPr lang="zh-CN" altLang="en-US" sz="1350" b="0" kern="0">
              <a:solidFill>
                <a:srgbClr val="CC0000"/>
              </a:solidFill>
              <a:latin typeface="Calibri" panose="020F0502020204030204"/>
              <a:ea typeface="宋体" panose="02010600030101010101" pitchFamily="2" charset="-122"/>
            </a:endParaRPr>
          </a:p>
        </p:txBody>
      </p:sp>
      <p:sp>
        <p:nvSpPr>
          <p:cNvPr id="51216" name="矩形 86"/>
          <p:cNvSpPr>
            <a:spLocks noChangeArrowheads="1"/>
          </p:cNvSpPr>
          <p:nvPr/>
        </p:nvSpPr>
        <p:spPr bwMode="auto">
          <a:xfrm>
            <a:off x="5880100" y="1771650"/>
            <a:ext cx="1511300" cy="275590"/>
          </a:xfrm>
          <a:prstGeom prst="rect">
            <a:avLst/>
          </a:prstGeom>
          <a:noFill/>
          <a:ln w="9525">
            <a:noFill/>
            <a:miter lim="800000"/>
          </a:ln>
        </p:spPr>
        <p:txBody>
          <a:bodyPr>
            <a:spAutoFit/>
          </a:bodyPr>
          <a:lstStyle/>
          <a:p>
            <a:pPr marL="85725" indent="-85725" algn="ctr"/>
            <a:r>
              <a:rPr lang="zh-CN" altLang="en-US" sz="1200">
                <a:latin typeface="Times New Roman" panose="02020603050405020304" pitchFamily="18" charset="0"/>
                <a:ea typeface="微软雅黑" panose="020B0503020204020204" charset="-122"/>
                <a:sym typeface="+mn-ea"/>
              </a:rPr>
              <a:t>物体存放不当</a:t>
            </a:r>
            <a:endParaRPr lang="zh-CN" altLang="en-US" sz="1200">
              <a:latin typeface="Times New Roman" panose="02020603050405020304" pitchFamily="18" charset="0"/>
              <a:ea typeface="微软雅黑" panose="020B0503020204020204" charset="-122"/>
              <a:sym typeface="+mn-ea"/>
            </a:endParaRPr>
          </a:p>
        </p:txBody>
      </p:sp>
      <p:sp>
        <p:nvSpPr>
          <p:cNvPr id="36" name="椭圆 35"/>
          <p:cNvSpPr/>
          <p:nvPr/>
        </p:nvSpPr>
        <p:spPr>
          <a:xfrm>
            <a:off x="5230813" y="3014663"/>
            <a:ext cx="71437" cy="69850"/>
          </a:xfrm>
          <a:prstGeom prst="ellipse">
            <a:avLst/>
          </a:prstGeom>
          <a:solidFill>
            <a:sysClr val="window" lastClr="FFFFFF">
              <a:lumMod val="75000"/>
            </a:sysClr>
          </a:solidFill>
          <a:ln w="3810" cap="flat" cmpd="sng" algn="ctr">
            <a:solidFill>
              <a:sysClr val="window" lastClr="FFFFFF"/>
            </a:solidFill>
            <a:prstDash val="solid"/>
          </a:ln>
          <a:effectLst/>
        </p:spPr>
        <p:txBody>
          <a:bodyPr anchor="ctr"/>
          <a:lstStyle/>
          <a:p>
            <a:pPr algn="ctr" defTabSz="685800" fontAlgn="auto">
              <a:spcBef>
                <a:spcPts val="0"/>
              </a:spcBef>
              <a:spcAft>
                <a:spcPts val="0"/>
              </a:spcAft>
              <a:defRPr/>
            </a:pPr>
            <a:endParaRPr lang="zh-CN" altLang="en-US" sz="1350" b="0" kern="0">
              <a:solidFill>
                <a:srgbClr val="CC0000"/>
              </a:solidFill>
              <a:latin typeface="Calibri" panose="020F0502020204030204"/>
              <a:ea typeface="宋体" panose="02010600030101010101" pitchFamily="2" charset="-122"/>
            </a:endParaRPr>
          </a:p>
        </p:txBody>
      </p:sp>
      <p:cxnSp>
        <p:nvCxnSpPr>
          <p:cNvPr id="51218" name="直接连接符 36"/>
          <p:cNvCxnSpPr>
            <a:cxnSpLocks noChangeShapeType="1"/>
          </p:cNvCxnSpPr>
          <p:nvPr/>
        </p:nvCxnSpPr>
        <p:spPr bwMode="auto">
          <a:xfrm flipH="1">
            <a:off x="5313363" y="3052763"/>
            <a:ext cx="1876425" cy="0"/>
          </a:xfrm>
          <a:prstGeom prst="line">
            <a:avLst/>
          </a:prstGeom>
          <a:noFill/>
          <a:ln w="9525" algn="ctr">
            <a:solidFill>
              <a:srgbClr val="7F7F7F"/>
            </a:solidFill>
            <a:prstDash val="sysDash"/>
            <a:round/>
          </a:ln>
        </p:spPr>
      </p:cxnSp>
      <p:sp>
        <p:nvSpPr>
          <p:cNvPr id="51219" name="矩形 37"/>
          <p:cNvSpPr>
            <a:spLocks noChangeArrowheads="1"/>
          </p:cNvSpPr>
          <p:nvPr/>
        </p:nvSpPr>
        <p:spPr bwMode="auto">
          <a:xfrm>
            <a:off x="5578475" y="2463800"/>
            <a:ext cx="1639888" cy="437515"/>
          </a:xfrm>
          <a:prstGeom prst="rect">
            <a:avLst/>
          </a:prstGeom>
          <a:noFill/>
          <a:ln w="9525">
            <a:noFill/>
            <a:miter lim="800000"/>
          </a:ln>
        </p:spPr>
        <p:txBody>
          <a:bodyPr>
            <a:spAutoFit/>
          </a:bodyPr>
          <a:lstStyle/>
          <a:p>
            <a:pPr algn="just" defTabSz="685800">
              <a:lnSpc>
                <a:spcPts val="1350"/>
              </a:lnSpc>
            </a:pPr>
            <a:r>
              <a:rPr lang="zh-CN" altLang="en-US" sz="1200">
                <a:latin typeface="Times New Roman" panose="02020603050405020304" pitchFamily="18" charset="0"/>
                <a:ea typeface="微软雅黑" panose="020B0503020204020204" charset="-122"/>
              </a:rPr>
              <a:t>冒险进入危险场所或攀、坐不安全位置</a:t>
            </a:r>
            <a:endParaRPr lang="zh-CN" altLang="en-US" sz="1200">
              <a:latin typeface="Times New Roman" panose="02020603050405020304" pitchFamily="18" charset="0"/>
              <a:ea typeface="微软雅黑" panose="020B0503020204020204" charset="-122"/>
            </a:endParaRPr>
          </a:p>
        </p:txBody>
      </p:sp>
      <p:grpSp>
        <p:nvGrpSpPr>
          <p:cNvPr id="51220" name="组合 38"/>
          <p:cNvGrpSpPr/>
          <p:nvPr/>
        </p:nvGrpSpPr>
        <p:grpSpPr bwMode="auto">
          <a:xfrm flipH="1" flipV="1">
            <a:off x="4895850" y="3803650"/>
            <a:ext cx="2295525" cy="88900"/>
            <a:chOff x="1150420" y="2300503"/>
            <a:chExt cx="3061540" cy="118384"/>
          </a:xfrm>
        </p:grpSpPr>
        <p:cxnSp>
          <p:nvCxnSpPr>
            <p:cNvPr id="51248" name="直接连接符 102"/>
            <p:cNvCxnSpPr>
              <a:cxnSpLocks noChangeShapeType="1"/>
            </p:cNvCxnSpPr>
            <p:nvPr/>
          </p:nvCxnSpPr>
          <p:spPr bwMode="auto">
            <a:xfrm flipH="1" flipV="1">
              <a:off x="4093576" y="2300503"/>
              <a:ext cx="118384" cy="118384"/>
            </a:xfrm>
            <a:prstGeom prst="line">
              <a:avLst/>
            </a:prstGeom>
            <a:noFill/>
            <a:ln w="9525" algn="ctr">
              <a:solidFill>
                <a:srgbClr val="7F7F7F"/>
              </a:solidFill>
              <a:prstDash val="sysDash"/>
              <a:round/>
            </a:ln>
          </p:spPr>
        </p:cxnSp>
        <p:cxnSp>
          <p:nvCxnSpPr>
            <p:cNvPr id="51249" name="直接连接符 39"/>
            <p:cNvCxnSpPr>
              <a:cxnSpLocks noChangeShapeType="1"/>
            </p:cNvCxnSpPr>
            <p:nvPr/>
          </p:nvCxnSpPr>
          <p:spPr bwMode="auto">
            <a:xfrm flipH="1" flipV="1">
              <a:off x="1150420" y="2300503"/>
              <a:ext cx="2943157" cy="0"/>
            </a:xfrm>
            <a:prstGeom prst="line">
              <a:avLst/>
            </a:prstGeom>
            <a:noFill/>
            <a:ln w="9525" algn="ctr">
              <a:solidFill>
                <a:srgbClr val="7F7F7F"/>
              </a:solidFill>
              <a:prstDash val="sysDash"/>
              <a:round/>
            </a:ln>
          </p:spPr>
        </p:cxnSp>
      </p:grpSp>
      <p:sp>
        <p:nvSpPr>
          <p:cNvPr id="41" name="椭圆 40"/>
          <p:cNvSpPr/>
          <p:nvPr/>
        </p:nvSpPr>
        <p:spPr>
          <a:xfrm>
            <a:off x="4840288" y="3736975"/>
            <a:ext cx="71437" cy="69850"/>
          </a:xfrm>
          <a:prstGeom prst="ellipse">
            <a:avLst/>
          </a:prstGeom>
          <a:solidFill>
            <a:sysClr val="window" lastClr="FFFFFF">
              <a:lumMod val="75000"/>
            </a:sysClr>
          </a:solidFill>
          <a:ln w="3810" cap="flat" cmpd="sng" algn="ctr">
            <a:solidFill>
              <a:sysClr val="window" lastClr="FFFFFF"/>
            </a:solidFill>
            <a:prstDash val="solid"/>
          </a:ln>
          <a:effectLst/>
        </p:spPr>
        <p:txBody>
          <a:bodyPr anchor="ctr"/>
          <a:lstStyle/>
          <a:p>
            <a:pPr algn="ctr" defTabSz="685800" fontAlgn="auto">
              <a:spcBef>
                <a:spcPts val="0"/>
              </a:spcBef>
              <a:spcAft>
                <a:spcPts val="0"/>
              </a:spcAft>
              <a:defRPr/>
            </a:pPr>
            <a:endParaRPr lang="zh-CN" altLang="en-US" sz="1350" b="0" kern="0">
              <a:solidFill>
                <a:srgbClr val="CC0000"/>
              </a:solidFill>
              <a:latin typeface="Calibri" panose="020F0502020204030204"/>
              <a:ea typeface="宋体" panose="02010600030101010101" pitchFamily="2" charset="-122"/>
            </a:endParaRPr>
          </a:p>
        </p:txBody>
      </p:sp>
      <p:sp>
        <p:nvSpPr>
          <p:cNvPr id="51222" name="矩形 41"/>
          <p:cNvSpPr>
            <a:spLocks noChangeArrowheads="1"/>
          </p:cNvSpPr>
          <p:nvPr/>
        </p:nvSpPr>
        <p:spPr bwMode="auto">
          <a:xfrm>
            <a:off x="5314950" y="3273425"/>
            <a:ext cx="1903413" cy="460375"/>
          </a:xfrm>
          <a:prstGeom prst="rect">
            <a:avLst/>
          </a:prstGeom>
          <a:noFill/>
          <a:ln w="9525">
            <a:noFill/>
            <a:miter lim="800000"/>
          </a:ln>
        </p:spPr>
        <p:txBody>
          <a:bodyPr>
            <a:spAutoFit/>
          </a:bodyPr>
          <a:lstStyle/>
          <a:p>
            <a:pPr marL="85725" indent="-85725"/>
            <a:r>
              <a:rPr lang="zh-CN" altLang="en-US" sz="1200">
                <a:latin typeface="Times New Roman" panose="02020603050405020304" pitchFamily="18" charset="0"/>
                <a:ea typeface="微软雅黑" panose="020B0503020204020204" charset="-122"/>
                <a:sym typeface="+mn-ea"/>
              </a:rPr>
              <a:t>对易燃、易爆等危险物品的接触和处理错误等</a:t>
            </a:r>
            <a:endParaRPr lang="zh-CN" altLang="en-US" sz="1200">
              <a:latin typeface="Times New Roman" panose="02020603050405020304" pitchFamily="18" charset="0"/>
              <a:ea typeface="微软雅黑" panose="020B0503020204020204" charset="-122"/>
              <a:sym typeface="+mn-ea"/>
            </a:endParaRPr>
          </a:p>
        </p:txBody>
      </p:sp>
      <p:grpSp>
        <p:nvGrpSpPr>
          <p:cNvPr id="51223" name="组合 42"/>
          <p:cNvGrpSpPr/>
          <p:nvPr/>
        </p:nvGrpSpPr>
        <p:grpSpPr bwMode="auto">
          <a:xfrm>
            <a:off x="1473200" y="1712913"/>
            <a:ext cx="284163" cy="373062"/>
            <a:chOff x="1628477" y="2284924"/>
            <a:chExt cx="379790" cy="496029"/>
          </a:xfrm>
        </p:grpSpPr>
        <p:sp>
          <p:nvSpPr>
            <p:cNvPr id="45" name="椭圆 44"/>
            <p:cNvSpPr/>
            <p:nvPr/>
          </p:nvSpPr>
          <p:spPr>
            <a:xfrm>
              <a:off x="1628477" y="2284924"/>
              <a:ext cx="379790" cy="37993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1247" name="TextBox 4"/>
            <p:cNvSpPr txBox="1">
              <a:spLocks noChangeArrowheads="1"/>
            </p:cNvSpPr>
            <p:nvPr/>
          </p:nvSpPr>
          <p:spPr bwMode="auto">
            <a:xfrm>
              <a:off x="1656060" y="2293367"/>
              <a:ext cx="294920" cy="487586"/>
            </a:xfrm>
            <a:prstGeom prst="rect">
              <a:avLst/>
            </a:prstGeom>
            <a:noFill/>
            <a:ln w="9525">
              <a:noFill/>
              <a:miter lim="800000"/>
            </a:ln>
          </p:spPr>
          <p:txBody>
            <a:bodyPr>
              <a:spAutoFit/>
            </a:bodyPr>
            <a:lstStyle/>
            <a:p>
              <a:r>
                <a:rPr lang="en-US" altLang="zh-CN">
                  <a:solidFill>
                    <a:schemeClr val="bg1"/>
                  </a:solidFill>
                  <a:latin typeface="微软雅黑" panose="020B0503020204020204" charset="-122"/>
                  <a:ea typeface="微软雅黑" panose="020B0503020204020204" charset="-122"/>
                </a:rPr>
                <a:t>1</a:t>
              </a:r>
              <a:endParaRPr lang="zh-CN" altLang="en-US">
                <a:solidFill>
                  <a:schemeClr val="bg1"/>
                </a:solidFill>
                <a:latin typeface="微软雅黑" panose="020B0503020204020204" charset="-122"/>
                <a:ea typeface="微软雅黑" panose="020B0503020204020204" charset="-122"/>
              </a:endParaRPr>
            </a:p>
          </p:txBody>
        </p:sp>
      </p:grpSp>
      <p:grpSp>
        <p:nvGrpSpPr>
          <p:cNvPr id="51224" name="组合 64"/>
          <p:cNvGrpSpPr/>
          <p:nvPr/>
        </p:nvGrpSpPr>
        <p:grpSpPr bwMode="auto">
          <a:xfrm>
            <a:off x="1473200" y="2363788"/>
            <a:ext cx="293688" cy="368300"/>
            <a:chOff x="1615932" y="2246041"/>
            <a:chExt cx="392335" cy="492557"/>
          </a:xfrm>
        </p:grpSpPr>
        <p:sp>
          <p:nvSpPr>
            <p:cNvPr id="67" name="椭圆 66"/>
            <p:cNvSpPr/>
            <p:nvPr/>
          </p:nvSpPr>
          <p:spPr>
            <a:xfrm>
              <a:off x="1628656" y="2284257"/>
              <a:ext cx="379611" cy="3800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1245" name="TextBox 108"/>
            <p:cNvSpPr txBox="1">
              <a:spLocks noChangeArrowheads="1"/>
            </p:cNvSpPr>
            <p:nvPr/>
          </p:nvSpPr>
          <p:spPr bwMode="auto">
            <a:xfrm>
              <a:off x="1615932" y="2246041"/>
              <a:ext cx="293690" cy="492557"/>
            </a:xfrm>
            <a:prstGeom prst="rect">
              <a:avLst/>
            </a:prstGeom>
            <a:noFill/>
            <a:ln w="9525">
              <a:noFill/>
              <a:miter lim="800000"/>
            </a:ln>
          </p:spPr>
          <p:txBody>
            <a:bodyPr>
              <a:spAutoFit/>
            </a:bodyPr>
            <a:lstStyle/>
            <a:p>
              <a:r>
                <a:rPr lang="en-US" altLang="zh-CN">
                  <a:solidFill>
                    <a:schemeClr val="bg1"/>
                  </a:solidFill>
                  <a:latin typeface="微软雅黑" panose="020B0503020204020204" charset="-122"/>
                  <a:ea typeface="微软雅黑" panose="020B0503020204020204" charset="-122"/>
                </a:rPr>
                <a:t>2</a:t>
              </a:r>
              <a:endParaRPr lang="zh-CN" altLang="en-US">
                <a:solidFill>
                  <a:schemeClr val="bg1"/>
                </a:solidFill>
                <a:latin typeface="微软雅黑" panose="020B0503020204020204" charset="-122"/>
                <a:ea typeface="微软雅黑" panose="020B0503020204020204" charset="-122"/>
              </a:endParaRPr>
            </a:p>
          </p:txBody>
        </p:sp>
      </p:grpSp>
      <p:grpSp>
        <p:nvGrpSpPr>
          <p:cNvPr id="51225" name="组合 109"/>
          <p:cNvGrpSpPr/>
          <p:nvPr/>
        </p:nvGrpSpPr>
        <p:grpSpPr bwMode="auto">
          <a:xfrm>
            <a:off x="1462088" y="3213100"/>
            <a:ext cx="284162" cy="366713"/>
            <a:chOff x="1628477" y="2228256"/>
            <a:chExt cx="379790" cy="488329"/>
          </a:xfrm>
        </p:grpSpPr>
        <p:sp>
          <p:nvSpPr>
            <p:cNvPr id="111" name="椭圆 110"/>
            <p:cNvSpPr/>
            <p:nvPr/>
          </p:nvSpPr>
          <p:spPr>
            <a:xfrm>
              <a:off x="1628477" y="2285334"/>
              <a:ext cx="379790" cy="3784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1243" name="TextBox 111"/>
            <p:cNvSpPr txBox="1">
              <a:spLocks noChangeArrowheads="1"/>
            </p:cNvSpPr>
            <p:nvPr/>
          </p:nvSpPr>
          <p:spPr bwMode="auto">
            <a:xfrm>
              <a:off x="1628477" y="2228256"/>
              <a:ext cx="292799" cy="488329"/>
            </a:xfrm>
            <a:prstGeom prst="rect">
              <a:avLst/>
            </a:prstGeom>
            <a:noFill/>
            <a:ln w="9525">
              <a:noFill/>
              <a:miter lim="800000"/>
            </a:ln>
          </p:spPr>
          <p:txBody>
            <a:bodyPr>
              <a:spAutoFit/>
            </a:bodyPr>
            <a:lstStyle/>
            <a:p>
              <a:r>
                <a:rPr lang="en-US" altLang="zh-CN">
                  <a:solidFill>
                    <a:schemeClr val="bg1"/>
                  </a:solidFill>
                  <a:latin typeface="微软雅黑" panose="020B0503020204020204" charset="-122"/>
                  <a:ea typeface="微软雅黑" panose="020B0503020204020204" charset="-122"/>
                </a:rPr>
                <a:t>3</a:t>
              </a:r>
              <a:endParaRPr lang="zh-CN" altLang="en-US">
                <a:solidFill>
                  <a:schemeClr val="bg1"/>
                </a:solidFill>
                <a:latin typeface="微软雅黑" panose="020B0503020204020204" charset="-122"/>
                <a:ea typeface="微软雅黑" panose="020B0503020204020204" charset="-122"/>
              </a:endParaRPr>
            </a:p>
          </p:txBody>
        </p:sp>
      </p:grpSp>
      <p:grpSp>
        <p:nvGrpSpPr>
          <p:cNvPr id="51226" name="组合 71"/>
          <p:cNvGrpSpPr/>
          <p:nvPr/>
        </p:nvGrpSpPr>
        <p:grpSpPr bwMode="auto">
          <a:xfrm>
            <a:off x="7269163" y="1708150"/>
            <a:ext cx="296862" cy="366713"/>
            <a:chOff x="1613391" y="2278221"/>
            <a:chExt cx="394876" cy="488329"/>
          </a:xfrm>
        </p:grpSpPr>
        <p:sp>
          <p:nvSpPr>
            <p:cNvPr id="73" name="椭圆 72"/>
            <p:cNvSpPr/>
            <p:nvPr/>
          </p:nvSpPr>
          <p:spPr>
            <a:xfrm>
              <a:off x="1628172" y="2284564"/>
              <a:ext cx="380095" cy="3805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1241" name="TextBox 114"/>
            <p:cNvSpPr txBox="1">
              <a:spLocks noChangeArrowheads="1"/>
            </p:cNvSpPr>
            <p:nvPr/>
          </p:nvSpPr>
          <p:spPr bwMode="auto">
            <a:xfrm>
              <a:off x="1613391" y="2278221"/>
              <a:ext cx="293517" cy="488329"/>
            </a:xfrm>
            <a:prstGeom prst="rect">
              <a:avLst/>
            </a:prstGeom>
            <a:noFill/>
            <a:ln w="9525">
              <a:noFill/>
              <a:miter lim="800000"/>
            </a:ln>
          </p:spPr>
          <p:txBody>
            <a:bodyPr>
              <a:spAutoFit/>
            </a:bodyPr>
            <a:lstStyle/>
            <a:p>
              <a:r>
                <a:rPr lang="en-US" altLang="zh-CN">
                  <a:solidFill>
                    <a:schemeClr val="bg1"/>
                  </a:solidFill>
                  <a:latin typeface="微软雅黑" panose="020B0503020204020204" charset="-122"/>
                  <a:ea typeface="微软雅黑" panose="020B0503020204020204" charset="-122"/>
                </a:rPr>
                <a:t>4</a:t>
              </a:r>
              <a:endParaRPr lang="zh-CN" altLang="en-US">
                <a:solidFill>
                  <a:schemeClr val="bg1"/>
                </a:solidFill>
                <a:latin typeface="微软雅黑" panose="020B0503020204020204" charset="-122"/>
                <a:ea typeface="微软雅黑" panose="020B0503020204020204" charset="-122"/>
              </a:endParaRPr>
            </a:p>
          </p:txBody>
        </p:sp>
      </p:grpSp>
      <p:grpSp>
        <p:nvGrpSpPr>
          <p:cNvPr id="51227" name="组合 76"/>
          <p:cNvGrpSpPr/>
          <p:nvPr/>
        </p:nvGrpSpPr>
        <p:grpSpPr bwMode="auto">
          <a:xfrm>
            <a:off x="7281863" y="2376488"/>
            <a:ext cx="292100" cy="366712"/>
            <a:chOff x="1616779" y="2263825"/>
            <a:chExt cx="391488" cy="488329"/>
          </a:xfrm>
        </p:grpSpPr>
        <p:sp>
          <p:nvSpPr>
            <p:cNvPr id="78" name="椭圆 77"/>
            <p:cNvSpPr/>
            <p:nvPr/>
          </p:nvSpPr>
          <p:spPr>
            <a:xfrm>
              <a:off x="1627417" y="2284965"/>
              <a:ext cx="380850" cy="3805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1239" name="TextBox 117"/>
            <p:cNvSpPr txBox="1">
              <a:spLocks noChangeArrowheads="1"/>
            </p:cNvSpPr>
            <p:nvPr/>
          </p:nvSpPr>
          <p:spPr bwMode="auto">
            <a:xfrm>
              <a:off x="1616779" y="2263825"/>
              <a:ext cx="293616" cy="488329"/>
            </a:xfrm>
            <a:prstGeom prst="rect">
              <a:avLst/>
            </a:prstGeom>
            <a:noFill/>
            <a:ln w="9525">
              <a:noFill/>
              <a:miter lim="800000"/>
            </a:ln>
          </p:spPr>
          <p:txBody>
            <a:bodyPr>
              <a:spAutoFit/>
            </a:bodyPr>
            <a:lstStyle/>
            <a:p>
              <a:r>
                <a:rPr lang="en-US" altLang="zh-CN">
                  <a:solidFill>
                    <a:schemeClr val="bg1"/>
                  </a:solidFill>
                  <a:latin typeface="微软雅黑" panose="020B0503020204020204" charset="-122"/>
                  <a:ea typeface="微软雅黑" panose="020B0503020204020204" charset="-122"/>
                </a:rPr>
                <a:t>5</a:t>
              </a:r>
              <a:endParaRPr lang="zh-CN" altLang="en-US">
                <a:solidFill>
                  <a:schemeClr val="bg1"/>
                </a:solidFill>
                <a:latin typeface="微软雅黑" panose="020B0503020204020204" charset="-122"/>
                <a:ea typeface="微软雅黑" panose="020B0503020204020204" charset="-122"/>
              </a:endParaRPr>
            </a:p>
          </p:txBody>
        </p:sp>
      </p:grpSp>
      <p:grpSp>
        <p:nvGrpSpPr>
          <p:cNvPr id="51228" name="组合 118"/>
          <p:cNvGrpSpPr/>
          <p:nvPr/>
        </p:nvGrpSpPr>
        <p:grpSpPr bwMode="auto">
          <a:xfrm>
            <a:off x="7269163" y="3213100"/>
            <a:ext cx="285750" cy="366713"/>
            <a:chOff x="1628477" y="2228256"/>
            <a:chExt cx="379790" cy="488329"/>
          </a:xfrm>
        </p:grpSpPr>
        <p:sp>
          <p:nvSpPr>
            <p:cNvPr id="120" name="椭圆 119"/>
            <p:cNvSpPr/>
            <p:nvPr/>
          </p:nvSpPr>
          <p:spPr>
            <a:xfrm>
              <a:off x="1628477" y="2285334"/>
              <a:ext cx="379790" cy="3784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51237" name="TextBox 120"/>
            <p:cNvSpPr txBox="1">
              <a:spLocks noChangeArrowheads="1"/>
            </p:cNvSpPr>
            <p:nvPr/>
          </p:nvSpPr>
          <p:spPr bwMode="auto">
            <a:xfrm>
              <a:off x="1628477" y="2228256"/>
              <a:ext cx="293282" cy="488329"/>
            </a:xfrm>
            <a:prstGeom prst="rect">
              <a:avLst/>
            </a:prstGeom>
            <a:noFill/>
            <a:ln w="9525">
              <a:noFill/>
              <a:miter lim="800000"/>
            </a:ln>
          </p:spPr>
          <p:txBody>
            <a:bodyPr>
              <a:spAutoFit/>
            </a:bodyPr>
            <a:lstStyle/>
            <a:p>
              <a:r>
                <a:rPr lang="en-US" altLang="zh-CN">
                  <a:solidFill>
                    <a:schemeClr val="bg1"/>
                  </a:solidFill>
                  <a:latin typeface="微软雅黑" panose="020B0503020204020204" charset="-122"/>
                  <a:ea typeface="微软雅黑" panose="020B0503020204020204" charset="-122"/>
                </a:rPr>
                <a:t>6</a:t>
              </a:r>
              <a:endParaRPr lang="zh-CN" altLang="en-US">
                <a:solidFill>
                  <a:schemeClr val="bg1"/>
                </a:solidFill>
                <a:latin typeface="微软雅黑" panose="020B0503020204020204" charset="-122"/>
                <a:ea typeface="微软雅黑" panose="020B0503020204020204" charset="-122"/>
              </a:endParaRPr>
            </a:p>
          </p:txBody>
        </p:sp>
      </p:grpSp>
      <p:grpSp>
        <p:nvGrpSpPr>
          <p:cNvPr id="51229" name="组合 81"/>
          <p:cNvGrpSpPr/>
          <p:nvPr/>
        </p:nvGrpSpPr>
        <p:grpSpPr bwMode="auto">
          <a:xfrm>
            <a:off x="241300" y="857250"/>
            <a:ext cx="4586288" cy="444500"/>
            <a:chOff x="0" y="569219"/>
            <a:chExt cx="6114499" cy="592678"/>
          </a:xfrm>
        </p:grpSpPr>
        <p:sp>
          <p:nvSpPr>
            <p:cNvPr id="83" name="矩形 3"/>
            <p:cNvSpPr/>
            <p:nvPr/>
          </p:nvSpPr>
          <p:spPr>
            <a:xfrm>
              <a:off x="0" y="569219"/>
              <a:ext cx="5665806" cy="592678"/>
            </a:xfrm>
            <a:custGeom>
              <a:avLst/>
              <a:gdLst/>
              <a:ahLst/>
              <a:cxnLst/>
              <a:rect l="l" t="t" r="r" b="b"/>
              <a:pathLst>
                <a:path w="5665954" h="592678">
                  <a:moveTo>
                    <a:pt x="0" y="0"/>
                  </a:moveTo>
                  <a:lnTo>
                    <a:pt x="5391414" y="0"/>
                  </a:lnTo>
                  <a:lnTo>
                    <a:pt x="5665954" y="310986"/>
                  </a:lnTo>
                  <a:lnTo>
                    <a:pt x="5399741" y="592678"/>
                  </a:lnTo>
                  <a:lnTo>
                    <a:pt x="0" y="59267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0" name="矩形 3"/>
            <p:cNvSpPr/>
            <p:nvPr/>
          </p:nvSpPr>
          <p:spPr>
            <a:xfrm>
              <a:off x="5515536" y="569219"/>
              <a:ext cx="374617"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2" name="矩形 3"/>
            <p:cNvSpPr/>
            <p:nvPr/>
          </p:nvSpPr>
          <p:spPr>
            <a:xfrm>
              <a:off x="5739882" y="569219"/>
              <a:ext cx="374617"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23" name="文本框 5"/>
          <p:cNvSpPr txBox="1"/>
          <p:nvPr/>
        </p:nvSpPr>
        <p:spPr>
          <a:xfrm>
            <a:off x="485775" y="858838"/>
            <a:ext cx="3598863" cy="437515"/>
          </a:xfrm>
          <a:prstGeom prst="rect">
            <a:avLst/>
          </a:prstGeom>
          <a:noFill/>
          <a:ln>
            <a:noFill/>
          </a:ln>
        </p:spPr>
        <p:txBody>
          <a:bodyPr>
            <a:spAutoFit/>
          </a:bodyPr>
          <a:lstStyle>
            <a:defPPr>
              <a:defRPr lang="zh-CN"/>
            </a:defPPr>
            <a:lvl1pPr algn="ctr">
              <a:defRPr sz="5400">
                <a:solidFill>
                  <a:schemeClr val="bg1"/>
                </a:solidFill>
                <a:latin typeface="微软雅黑" panose="020B0503020204020204" charset="-122"/>
                <a:ea typeface="微软雅黑" panose="020B0503020204020204" charset="-122"/>
              </a:defRPr>
            </a:lvl1pPr>
          </a:lstStyle>
          <a:p>
            <a:pPr>
              <a:defRPr/>
            </a:pPr>
            <a:r>
              <a:rPr lang="zh-CN" altLang="zh-CN" sz="2250" dirty="0">
                <a:latin typeface="Times New Roman" panose="02020603050405020304" pitchFamily="18" charset="0"/>
              </a:rPr>
              <a:t>人的不安全行为</a:t>
            </a:r>
            <a:endParaRPr lang="zh-CN" altLang="zh-CN" sz="2250" dirty="0">
              <a:latin typeface="Times New Roman" panose="02020603050405020304" pitchFamily="18" charset="0"/>
            </a:endParaRPr>
          </a:p>
        </p:txBody>
      </p:sp>
      <p:sp>
        <p:nvSpPr>
          <p:cNvPr id="124"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安全知识学习</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pic>
        <p:nvPicPr>
          <p:cNvPr id="51232" name="图片 1" descr="图层 3"/>
          <p:cNvPicPr>
            <a:picLocks noChangeAspect="1"/>
          </p:cNvPicPr>
          <p:nvPr/>
        </p:nvPicPr>
        <p:blipFill>
          <a:blip r:embed="rId1"/>
          <a:srcRect/>
          <a:stretch>
            <a:fillRect/>
          </a:stretch>
        </p:blipFill>
        <p:spPr bwMode="auto">
          <a:xfrm>
            <a:off x="139700" y="3041650"/>
            <a:ext cx="1441450" cy="1952625"/>
          </a:xfrm>
          <a:prstGeom prst="rect">
            <a:avLst/>
          </a:prstGeom>
          <a:noFill/>
          <a:ln w="9525">
            <a:noFill/>
            <a:miter lim="800000"/>
            <a:headEnd/>
            <a:tailEnd/>
          </a:ln>
        </p:spPr>
      </p:pic>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4"/>
                                        </p:tgtEl>
                                        <p:attrNameLst>
                                          <p:attrName>style.visibility</p:attrName>
                                        </p:attrNameLst>
                                      </p:cBhvr>
                                      <p:to>
                                        <p:strVal val="visible"/>
                                      </p:to>
                                    </p:set>
                                    <p:anim calcmode="lin" valueType="num">
                                      <p:cBhvr>
                                        <p:cTn id="7" dur="500" fill="hold"/>
                                        <p:tgtEl>
                                          <p:spTgt spid="1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4"/>
                                        </p:tgtEl>
                                        <p:attrNameLst>
                                          <p:attrName>ppt_y</p:attrName>
                                        </p:attrNameLst>
                                      </p:cBhvr>
                                      <p:tavLst>
                                        <p:tav tm="0">
                                          <p:val>
                                            <p:strVal val="#ppt_y"/>
                                          </p:val>
                                        </p:tav>
                                        <p:tav tm="100000">
                                          <p:val>
                                            <p:strVal val="#ppt_y"/>
                                          </p:val>
                                        </p:tav>
                                      </p:tavLst>
                                    </p:anim>
                                    <p:anim calcmode="lin" valueType="num">
                                      <p:cBhvr>
                                        <p:cTn id="9" dur="500" fill="hold"/>
                                        <p:tgtEl>
                                          <p:spTgt spid="1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Arc 17"/>
          <p:cNvSpPr/>
          <p:nvPr/>
        </p:nvSpPr>
        <p:spPr bwMode="gray">
          <a:xfrm>
            <a:off x="-20638" y="2844800"/>
            <a:ext cx="2994026" cy="22987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accent1"/>
          </a:solidFill>
          <a:ln w="9525">
            <a:noFill/>
            <a:round/>
          </a:ln>
        </p:spPr>
        <p:txBody>
          <a:bodyPr wrap="none" anchor="ctr"/>
          <a:lstStyle/>
          <a:p>
            <a:endParaRPr lang="zh-CN" altLang="en-US"/>
          </a:p>
        </p:txBody>
      </p:sp>
      <p:sp>
        <p:nvSpPr>
          <p:cNvPr id="53250" name="Line 10"/>
          <p:cNvSpPr>
            <a:spLocks noChangeShapeType="1"/>
          </p:cNvSpPr>
          <p:nvPr/>
        </p:nvSpPr>
        <p:spPr bwMode="gray">
          <a:xfrm flipH="1">
            <a:off x="311150" y="1822450"/>
            <a:ext cx="2163763" cy="3321050"/>
          </a:xfrm>
          <a:prstGeom prst="line">
            <a:avLst/>
          </a:prstGeom>
          <a:noFill/>
          <a:ln w="19050">
            <a:solidFill>
              <a:srgbClr val="B2B2B2"/>
            </a:solidFill>
            <a:round/>
          </a:ln>
        </p:spPr>
        <p:txBody>
          <a:bodyPr/>
          <a:lstStyle/>
          <a:p>
            <a:endParaRPr lang="zh-CN" altLang="en-US"/>
          </a:p>
        </p:txBody>
      </p:sp>
      <p:sp>
        <p:nvSpPr>
          <p:cNvPr id="53251" name="Line 11"/>
          <p:cNvSpPr>
            <a:spLocks noChangeShapeType="1"/>
          </p:cNvSpPr>
          <p:nvPr/>
        </p:nvSpPr>
        <p:spPr bwMode="gray">
          <a:xfrm flipH="1">
            <a:off x="241300" y="3068638"/>
            <a:ext cx="2803525" cy="2081212"/>
          </a:xfrm>
          <a:prstGeom prst="line">
            <a:avLst/>
          </a:prstGeom>
          <a:noFill/>
          <a:ln w="19050">
            <a:solidFill>
              <a:srgbClr val="B2B2B2"/>
            </a:solidFill>
            <a:round/>
          </a:ln>
        </p:spPr>
        <p:txBody>
          <a:bodyPr/>
          <a:lstStyle/>
          <a:p>
            <a:endParaRPr lang="zh-CN" altLang="en-US"/>
          </a:p>
        </p:txBody>
      </p:sp>
      <p:sp>
        <p:nvSpPr>
          <p:cNvPr id="53252" name="Line 12"/>
          <p:cNvSpPr>
            <a:spLocks noChangeShapeType="1"/>
          </p:cNvSpPr>
          <p:nvPr/>
        </p:nvSpPr>
        <p:spPr bwMode="gray">
          <a:xfrm flipH="1">
            <a:off x="241300" y="4000500"/>
            <a:ext cx="3354388" cy="1149350"/>
          </a:xfrm>
          <a:prstGeom prst="line">
            <a:avLst/>
          </a:prstGeom>
          <a:noFill/>
          <a:ln w="19050">
            <a:solidFill>
              <a:srgbClr val="B2B2B2"/>
            </a:solidFill>
            <a:round/>
          </a:ln>
        </p:spPr>
        <p:txBody>
          <a:bodyPr/>
          <a:lstStyle/>
          <a:p>
            <a:endParaRPr lang="zh-CN" altLang="en-US"/>
          </a:p>
        </p:txBody>
      </p:sp>
      <p:sp>
        <p:nvSpPr>
          <p:cNvPr id="53253" name="Line 13"/>
          <p:cNvSpPr>
            <a:spLocks noChangeShapeType="1"/>
          </p:cNvSpPr>
          <p:nvPr/>
        </p:nvSpPr>
        <p:spPr bwMode="gray">
          <a:xfrm flipH="1">
            <a:off x="241300" y="4651375"/>
            <a:ext cx="3941763" cy="498475"/>
          </a:xfrm>
          <a:prstGeom prst="line">
            <a:avLst/>
          </a:prstGeom>
          <a:noFill/>
          <a:ln w="19050">
            <a:solidFill>
              <a:srgbClr val="B2B2B2"/>
            </a:solidFill>
            <a:round/>
          </a:ln>
        </p:spPr>
        <p:txBody>
          <a:bodyPr/>
          <a:lstStyle/>
          <a:p>
            <a:endParaRPr lang="zh-CN" altLang="en-US"/>
          </a:p>
        </p:txBody>
      </p:sp>
      <p:sp>
        <p:nvSpPr>
          <p:cNvPr id="90" name="AutoShape 24"/>
          <p:cNvSpPr>
            <a:spLocks noChangeArrowheads="1"/>
          </p:cNvSpPr>
          <p:nvPr/>
        </p:nvSpPr>
        <p:spPr bwMode="gray">
          <a:xfrm>
            <a:off x="4183063" y="4246563"/>
            <a:ext cx="901700" cy="7048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chemeClr val="accent2"/>
              </a:gs>
              <a:gs pos="100000">
                <a:schemeClr val="accent2">
                  <a:gamma/>
                  <a:shade val="50980"/>
                  <a:invGamma/>
                </a:schemeClr>
              </a:gs>
            </a:gsLst>
            <a:lin ang="5400000" scaled="1"/>
          </a:gradFill>
          <a:ln w="9525">
            <a:solidFill>
              <a:srgbClr val="FEFFFF"/>
            </a:solidFill>
            <a:round/>
          </a:ln>
          <a:effectLst>
            <a:outerShdw dist="35921" dir="2700000" algn="ctr" rotWithShape="0">
              <a:srgbClr val="080808">
                <a:alpha val="50000"/>
              </a:srgbClr>
            </a:outerShdw>
          </a:effectLst>
        </p:spPr>
        <p:txBody>
          <a:bodyPr wrap="none" anchor="ctr"/>
          <a:lstStyle/>
          <a:p>
            <a:pPr fontAlgn="auto">
              <a:spcBef>
                <a:spcPts val="0"/>
              </a:spcBef>
              <a:spcAft>
                <a:spcPts val="0"/>
              </a:spcAft>
              <a:defRPr/>
            </a:pPr>
            <a:endParaRPr lang="zh-CN" altLang="en-US">
              <a:latin typeface="+mn-lt"/>
              <a:ea typeface="+mn-ea"/>
            </a:endParaRPr>
          </a:p>
        </p:txBody>
      </p:sp>
      <p:sp>
        <p:nvSpPr>
          <p:cNvPr id="92" name="AutoShape 41"/>
          <p:cNvSpPr>
            <a:spLocks noChangeArrowheads="1"/>
          </p:cNvSpPr>
          <p:nvPr/>
        </p:nvSpPr>
        <p:spPr bwMode="gray">
          <a:xfrm>
            <a:off x="2324100" y="1320800"/>
            <a:ext cx="901700" cy="7048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chemeClr val="hlink">
                  <a:gamma/>
                  <a:tint val="20000"/>
                  <a:invGamma/>
                </a:schemeClr>
              </a:gs>
              <a:gs pos="100000">
                <a:schemeClr val="hlink"/>
              </a:gs>
            </a:gsLst>
            <a:lin ang="5400000" scaled="1"/>
          </a:gradFill>
          <a:ln w="9525">
            <a:solidFill>
              <a:srgbClr val="FEFFFF"/>
            </a:solidFill>
            <a:round/>
          </a:ln>
          <a:effectLst>
            <a:outerShdw dist="35921" dir="2700000" algn="ctr" rotWithShape="0">
              <a:srgbClr val="080808">
                <a:alpha val="50000"/>
              </a:srgbClr>
            </a:outerShdw>
          </a:effectLst>
        </p:spPr>
        <p:txBody>
          <a:bodyPr wrap="none" anchor="ctr"/>
          <a:lstStyle/>
          <a:p>
            <a:pPr fontAlgn="auto">
              <a:spcBef>
                <a:spcPts val="0"/>
              </a:spcBef>
              <a:spcAft>
                <a:spcPts val="0"/>
              </a:spcAft>
              <a:defRPr/>
            </a:pPr>
            <a:endParaRPr lang="zh-CN" altLang="en-US">
              <a:latin typeface="+mn-lt"/>
              <a:ea typeface="+mn-ea"/>
            </a:endParaRPr>
          </a:p>
        </p:txBody>
      </p:sp>
      <p:sp>
        <p:nvSpPr>
          <p:cNvPr id="93" name="AutoShape 42"/>
          <p:cNvSpPr>
            <a:spLocks noChangeArrowheads="1"/>
          </p:cNvSpPr>
          <p:nvPr/>
        </p:nvSpPr>
        <p:spPr bwMode="gray">
          <a:xfrm>
            <a:off x="3044825" y="2430463"/>
            <a:ext cx="900113" cy="7048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chemeClr val="accent1">
                  <a:gamma/>
                  <a:tint val="28627"/>
                  <a:invGamma/>
                </a:schemeClr>
              </a:gs>
              <a:gs pos="100000">
                <a:schemeClr val="accent1"/>
              </a:gs>
            </a:gsLst>
            <a:lin ang="5400000" scaled="1"/>
          </a:gradFill>
          <a:ln w="9525">
            <a:solidFill>
              <a:srgbClr val="FEFFFF"/>
            </a:solidFill>
            <a:round/>
          </a:ln>
          <a:effectLst>
            <a:outerShdw dist="35921" dir="2700000" algn="ctr" rotWithShape="0">
              <a:srgbClr val="080808">
                <a:alpha val="50000"/>
              </a:srgbClr>
            </a:outerShdw>
          </a:effectLst>
        </p:spPr>
        <p:txBody>
          <a:bodyPr wrap="none" anchor="ctr"/>
          <a:lstStyle/>
          <a:p>
            <a:pPr fontAlgn="auto">
              <a:spcBef>
                <a:spcPts val="0"/>
              </a:spcBef>
              <a:spcAft>
                <a:spcPts val="0"/>
              </a:spcAft>
              <a:defRPr/>
            </a:pPr>
            <a:endParaRPr lang="zh-CN" altLang="en-US">
              <a:latin typeface="+mn-lt"/>
              <a:ea typeface="+mn-ea"/>
            </a:endParaRPr>
          </a:p>
        </p:txBody>
      </p:sp>
      <p:sp>
        <p:nvSpPr>
          <p:cNvPr id="94" name="AutoShape 43"/>
          <p:cNvSpPr>
            <a:spLocks noChangeArrowheads="1"/>
          </p:cNvSpPr>
          <p:nvPr/>
        </p:nvSpPr>
        <p:spPr bwMode="gray">
          <a:xfrm>
            <a:off x="3595688" y="3471863"/>
            <a:ext cx="900112" cy="7048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chemeClr val="folHlink"/>
              </a:gs>
              <a:gs pos="100000">
                <a:schemeClr val="folHlink">
                  <a:gamma/>
                  <a:shade val="79216"/>
                  <a:invGamma/>
                </a:schemeClr>
              </a:gs>
            </a:gsLst>
            <a:lin ang="5400000" scaled="1"/>
          </a:gradFill>
          <a:ln w="9525">
            <a:solidFill>
              <a:srgbClr val="FEFFFF"/>
            </a:solidFill>
            <a:round/>
          </a:ln>
          <a:effectLst>
            <a:outerShdw dist="35921" dir="2700000" algn="ctr" rotWithShape="0">
              <a:srgbClr val="080808">
                <a:alpha val="50000"/>
              </a:srgbClr>
            </a:outerShdw>
          </a:effectLst>
        </p:spPr>
        <p:txBody>
          <a:bodyPr wrap="none" anchor="ctr"/>
          <a:lstStyle/>
          <a:p>
            <a:pPr fontAlgn="auto">
              <a:spcBef>
                <a:spcPts val="0"/>
              </a:spcBef>
              <a:spcAft>
                <a:spcPts val="0"/>
              </a:spcAft>
              <a:defRPr/>
            </a:pPr>
            <a:endParaRPr lang="zh-CN" altLang="en-US">
              <a:latin typeface="+mn-lt"/>
              <a:ea typeface="+mn-ea"/>
            </a:endParaRPr>
          </a:p>
        </p:txBody>
      </p:sp>
      <p:sp>
        <p:nvSpPr>
          <p:cNvPr id="53258" name="Text Box 28"/>
          <p:cNvSpPr txBox="1">
            <a:spLocks noChangeArrowheads="1"/>
          </p:cNvSpPr>
          <p:nvPr/>
        </p:nvSpPr>
        <p:spPr bwMode="black">
          <a:xfrm>
            <a:off x="3333750" y="1220788"/>
            <a:ext cx="5194300" cy="706755"/>
          </a:xfrm>
          <a:prstGeom prst="rect">
            <a:avLst/>
          </a:prstGeom>
          <a:noFill/>
          <a:ln w="9525" algn="ctr">
            <a:noFill/>
            <a:miter lim="800000"/>
          </a:ln>
        </p:spPr>
        <p:txBody>
          <a:bodyPr>
            <a:spAutoFit/>
          </a:bodyPr>
          <a:lstStyle/>
          <a:p>
            <a:pPr algn="just" eaLnBrk="0" hangingPunct="0">
              <a:lnSpc>
                <a:spcPts val="2400"/>
              </a:lnSpc>
            </a:pPr>
            <a:r>
              <a:rPr lang="zh-CN" altLang="en-US" sz="1200">
                <a:solidFill>
                  <a:srgbClr val="7F7F7F"/>
                </a:solidFill>
                <a:latin typeface="Times New Roman" panose="02020603050405020304" pitchFamily="18" charset="0"/>
                <a:ea typeface="微软雅黑" panose="020B0503020204020204" charset="-122"/>
              </a:rPr>
              <a:t>防护、保险、信号等装置缺乏或有缺陷。无防护装置、无保险装置、无报警装置、无安全标志、无护栏、绝缘不良、防护装置调整不当等。</a:t>
            </a:r>
            <a:endParaRPr lang="zh-CN" altLang="en-US" sz="1200">
              <a:solidFill>
                <a:srgbClr val="7F7F7F"/>
              </a:solidFill>
              <a:latin typeface="Times New Roman" panose="02020603050405020304" pitchFamily="18" charset="0"/>
              <a:ea typeface="微软雅黑" panose="020B0503020204020204" charset="-122"/>
            </a:endParaRPr>
          </a:p>
        </p:txBody>
      </p:sp>
      <p:sp>
        <p:nvSpPr>
          <p:cNvPr id="53259" name="Text Box 32"/>
          <p:cNvSpPr txBox="1">
            <a:spLocks noChangeArrowheads="1"/>
          </p:cNvSpPr>
          <p:nvPr/>
        </p:nvSpPr>
        <p:spPr bwMode="black">
          <a:xfrm>
            <a:off x="4183063" y="2217738"/>
            <a:ext cx="4344987" cy="706755"/>
          </a:xfrm>
          <a:prstGeom prst="rect">
            <a:avLst/>
          </a:prstGeom>
          <a:noFill/>
          <a:ln w="9525" algn="ctr">
            <a:noFill/>
            <a:miter lim="800000"/>
          </a:ln>
        </p:spPr>
        <p:txBody>
          <a:bodyPr>
            <a:spAutoFit/>
          </a:bodyPr>
          <a:lstStyle/>
          <a:p>
            <a:pPr eaLnBrk="0" hangingPunct="0">
              <a:lnSpc>
                <a:spcPts val="2400"/>
              </a:lnSpc>
            </a:pPr>
            <a:r>
              <a:rPr lang="zh-CN" altLang="en-US" sz="1200">
                <a:solidFill>
                  <a:srgbClr val="7F7F7F"/>
                </a:solidFill>
                <a:latin typeface="Times New Roman" panose="02020603050405020304" pitchFamily="18" charset="0"/>
                <a:ea typeface="微软雅黑" panose="020B0503020204020204" charset="-122"/>
              </a:rPr>
              <a:t>设备、设施、工具、附件有缺陷。制动装置有缺欠、安全间距不够、工件有毛刺、机械强度不够、绝缘强度不够等。</a:t>
            </a:r>
            <a:endParaRPr lang="zh-CN" altLang="en-US" sz="1200">
              <a:solidFill>
                <a:srgbClr val="7F7F7F"/>
              </a:solidFill>
              <a:latin typeface="Times New Roman" panose="02020603050405020304" pitchFamily="18" charset="0"/>
              <a:ea typeface="微软雅黑" panose="020B0503020204020204" charset="-122"/>
            </a:endParaRPr>
          </a:p>
        </p:txBody>
      </p:sp>
      <p:sp>
        <p:nvSpPr>
          <p:cNvPr id="53260" name="Text Box 36"/>
          <p:cNvSpPr txBox="1">
            <a:spLocks noChangeArrowheads="1"/>
          </p:cNvSpPr>
          <p:nvPr/>
        </p:nvSpPr>
        <p:spPr bwMode="black">
          <a:xfrm>
            <a:off x="4710113" y="3135313"/>
            <a:ext cx="4329112" cy="706755"/>
          </a:xfrm>
          <a:prstGeom prst="rect">
            <a:avLst/>
          </a:prstGeom>
          <a:noFill/>
          <a:ln w="9525" algn="ctr">
            <a:noFill/>
            <a:miter lim="800000"/>
          </a:ln>
        </p:spPr>
        <p:txBody>
          <a:bodyPr>
            <a:spAutoFit/>
          </a:bodyPr>
          <a:lstStyle/>
          <a:p>
            <a:pPr eaLnBrk="0" hangingPunct="0">
              <a:lnSpc>
                <a:spcPts val="2400"/>
              </a:lnSpc>
            </a:pPr>
            <a:r>
              <a:rPr lang="zh-CN" altLang="en-US" sz="1200">
                <a:solidFill>
                  <a:srgbClr val="7F7F7F"/>
                </a:solidFill>
                <a:latin typeface="Times New Roman" panose="02020603050405020304" pitchFamily="18" charset="0"/>
                <a:ea typeface="微软雅黑" panose="020B0503020204020204" charset="-122"/>
              </a:rPr>
              <a:t>劳动防护用品用具缺乏或有缺陷。无个人防护用品、用具；所用的防护用品、用具不符合安全要求。</a:t>
            </a:r>
            <a:endParaRPr lang="zh-CN" altLang="en-US" sz="1200">
              <a:solidFill>
                <a:srgbClr val="7F7F7F"/>
              </a:solidFill>
              <a:latin typeface="Times New Roman" panose="02020603050405020304" pitchFamily="18" charset="0"/>
              <a:ea typeface="微软雅黑" panose="020B0503020204020204" charset="-122"/>
            </a:endParaRPr>
          </a:p>
        </p:txBody>
      </p:sp>
      <p:sp>
        <p:nvSpPr>
          <p:cNvPr id="53261" name="Text Box 40"/>
          <p:cNvSpPr txBox="1">
            <a:spLocks noChangeArrowheads="1"/>
          </p:cNvSpPr>
          <p:nvPr/>
        </p:nvSpPr>
        <p:spPr bwMode="black">
          <a:xfrm>
            <a:off x="5389563" y="4135438"/>
            <a:ext cx="3519487" cy="706755"/>
          </a:xfrm>
          <a:prstGeom prst="rect">
            <a:avLst/>
          </a:prstGeom>
          <a:noFill/>
          <a:ln w="9525" algn="ctr">
            <a:noFill/>
            <a:miter lim="800000"/>
          </a:ln>
        </p:spPr>
        <p:txBody>
          <a:bodyPr>
            <a:spAutoFit/>
          </a:bodyPr>
          <a:lstStyle/>
          <a:p>
            <a:pPr eaLnBrk="0" hangingPunct="0">
              <a:lnSpc>
                <a:spcPts val="2400"/>
              </a:lnSpc>
            </a:pPr>
            <a:r>
              <a:rPr lang="zh-CN" altLang="en-US" sz="1200">
                <a:solidFill>
                  <a:srgbClr val="7F7F7F"/>
                </a:solidFill>
                <a:latin typeface="Times New Roman" panose="02020603050405020304" pitchFamily="18" charset="0"/>
                <a:ea typeface="微软雅黑" panose="020B0503020204020204" charset="-122"/>
              </a:rPr>
              <a:t>设备在非正常状态下运行。设备带“病”运转、超负荷运转、设备失修、保养不当、设备失灵。</a:t>
            </a:r>
            <a:endParaRPr lang="zh-CN" altLang="en-US" sz="1200">
              <a:solidFill>
                <a:srgbClr val="7F7F7F"/>
              </a:solidFill>
              <a:latin typeface="Times New Roman" panose="02020603050405020304" pitchFamily="18" charset="0"/>
              <a:ea typeface="微软雅黑" panose="020B0503020204020204" charset="-122"/>
            </a:endParaRPr>
          </a:p>
        </p:txBody>
      </p:sp>
      <p:sp>
        <p:nvSpPr>
          <p:cNvPr id="28" name="Arc 18"/>
          <p:cNvSpPr/>
          <p:nvPr/>
        </p:nvSpPr>
        <p:spPr bwMode="gray">
          <a:xfrm>
            <a:off x="17463" y="2903538"/>
            <a:ext cx="2917825" cy="22399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accent3"/>
          </a:solidFill>
          <a:ln w="9525">
            <a:noFill/>
            <a:round/>
          </a:ln>
        </p:spPr>
        <p:txBody>
          <a:bodyPr wrap="none" anchor="ctr"/>
          <a:lstStyle/>
          <a:p>
            <a:pPr>
              <a:defRPr/>
            </a:pPr>
            <a:endParaRPr lang="zh-CN" altLang="en-US">
              <a:latin typeface="Calibri" panose="020F0502020204030204" pitchFamily="34" charset="0"/>
              <a:ea typeface="华文细黑" panose="02010600040101010101" pitchFamily="2" charset="-122"/>
            </a:endParaRPr>
          </a:p>
        </p:txBody>
      </p:sp>
      <p:sp>
        <p:nvSpPr>
          <p:cNvPr id="10"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安全知识学习</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grpSp>
        <p:nvGrpSpPr>
          <p:cNvPr id="53264" name="组合 10"/>
          <p:cNvGrpSpPr/>
          <p:nvPr/>
        </p:nvGrpSpPr>
        <p:grpSpPr bwMode="auto">
          <a:xfrm>
            <a:off x="241300" y="857250"/>
            <a:ext cx="4586288" cy="444500"/>
            <a:chOff x="0" y="569219"/>
            <a:chExt cx="6114499" cy="592678"/>
          </a:xfrm>
        </p:grpSpPr>
        <p:sp>
          <p:nvSpPr>
            <p:cNvPr id="12" name="矩形 3"/>
            <p:cNvSpPr/>
            <p:nvPr/>
          </p:nvSpPr>
          <p:spPr>
            <a:xfrm>
              <a:off x="0" y="569219"/>
              <a:ext cx="5665806" cy="592678"/>
            </a:xfrm>
            <a:custGeom>
              <a:avLst/>
              <a:gdLst/>
              <a:ahLst/>
              <a:cxnLst/>
              <a:rect l="l" t="t" r="r" b="b"/>
              <a:pathLst>
                <a:path w="5665954" h="592678">
                  <a:moveTo>
                    <a:pt x="0" y="0"/>
                  </a:moveTo>
                  <a:lnTo>
                    <a:pt x="5391414" y="0"/>
                  </a:lnTo>
                  <a:lnTo>
                    <a:pt x="5665954" y="310986"/>
                  </a:lnTo>
                  <a:lnTo>
                    <a:pt x="5399741" y="592678"/>
                  </a:lnTo>
                  <a:lnTo>
                    <a:pt x="0" y="59267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3"/>
            <p:cNvSpPr/>
            <p:nvPr/>
          </p:nvSpPr>
          <p:spPr>
            <a:xfrm>
              <a:off x="5515536" y="569219"/>
              <a:ext cx="374617"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矩形 3"/>
            <p:cNvSpPr/>
            <p:nvPr/>
          </p:nvSpPr>
          <p:spPr>
            <a:xfrm>
              <a:off x="5739882" y="569219"/>
              <a:ext cx="374617"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5" name="文本框 5"/>
          <p:cNvSpPr txBox="1"/>
          <p:nvPr/>
        </p:nvSpPr>
        <p:spPr>
          <a:xfrm>
            <a:off x="485775" y="858838"/>
            <a:ext cx="3598863" cy="437515"/>
          </a:xfrm>
          <a:prstGeom prst="rect">
            <a:avLst/>
          </a:prstGeom>
          <a:noFill/>
          <a:ln>
            <a:noFill/>
          </a:ln>
        </p:spPr>
        <p:txBody>
          <a:bodyPr>
            <a:spAutoFit/>
          </a:bodyPr>
          <a:lstStyle>
            <a:defPPr>
              <a:defRPr lang="zh-CN"/>
            </a:defPPr>
            <a:lvl1pPr algn="ctr">
              <a:defRPr sz="5400">
                <a:solidFill>
                  <a:schemeClr val="bg1"/>
                </a:solidFill>
                <a:latin typeface="微软雅黑" panose="020B0503020204020204" charset="-122"/>
                <a:ea typeface="微软雅黑" panose="020B0503020204020204" charset="-122"/>
              </a:defRPr>
            </a:lvl1pPr>
          </a:lstStyle>
          <a:p>
            <a:pPr>
              <a:defRPr/>
            </a:pPr>
            <a:r>
              <a:rPr lang="zh-CN" altLang="en-US" sz="2250" dirty="0">
                <a:latin typeface="Times New Roman" panose="02020603050405020304" pitchFamily="18" charset="0"/>
              </a:rPr>
              <a:t>物的不安全状态</a:t>
            </a:r>
            <a:endParaRPr lang="zh-CN" altLang="en-US" sz="2250" dirty="0">
              <a:latin typeface="Times New Roman" panose="02020603050405020304" pitchFamily="18" charset="0"/>
            </a:endParaRPr>
          </a:p>
        </p:txBody>
      </p:sp>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7" name="组合 69"/>
          <p:cNvGrpSpPr/>
          <p:nvPr/>
        </p:nvGrpSpPr>
        <p:grpSpPr bwMode="auto">
          <a:xfrm>
            <a:off x="152400" y="756920"/>
            <a:ext cx="9036050" cy="4445318"/>
            <a:chOff x="467544" y="1828069"/>
            <a:chExt cx="8470483" cy="4464781"/>
          </a:xfrm>
        </p:grpSpPr>
        <p:sp>
          <p:nvSpPr>
            <p:cNvPr id="55303" name="Line 250"/>
            <p:cNvSpPr>
              <a:spLocks noChangeShapeType="1"/>
            </p:cNvSpPr>
            <p:nvPr/>
          </p:nvSpPr>
          <p:spPr bwMode="auto">
            <a:xfrm>
              <a:off x="5901472" y="3003000"/>
              <a:ext cx="0" cy="1723198"/>
            </a:xfrm>
            <a:prstGeom prst="line">
              <a:avLst/>
            </a:prstGeom>
            <a:noFill/>
            <a:ln w="57150">
              <a:solidFill>
                <a:srgbClr val="BBE0E3"/>
              </a:solidFill>
              <a:round/>
              <a:headEnd type="oval" w="med" len="med"/>
              <a:tailEnd type="oval" w="med" len="med"/>
            </a:ln>
          </p:spPr>
          <p:txBody>
            <a:bodyPr wrap="none" lIns="87313" tIns="44450" rIns="87313" bIns="44450" anchor="ctr"/>
            <a:lstStyle/>
            <a:p>
              <a:endParaRPr lang="zh-CN" altLang="en-US"/>
            </a:p>
          </p:txBody>
        </p:sp>
        <p:sp>
          <p:nvSpPr>
            <p:cNvPr id="55304" name="Line 251"/>
            <p:cNvSpPr>
              <a:spLocks noChangeShapeType="1"/>
            </p:cNvSpPr>
            <p:nvPr/>
          </p:nvSpPr>
          <p:spPr bwMode="auto">
            <a:xfrm rot="-1938536">
              <a:off x="5393750" y="3129153"/>
              <a:ext cx="0" cy="1723198"/>
            </a:xfrm>
            <a:prstGeom prst="line">
              <a:avLst/>
            </a:prstGeom>
            <a:noFill/>
            <a:ln w="57150">
              <a:solidFill>
                <a:srgbClr val="BBE0E3"/>
              </a:solidFill>
              <a:round/>
              <a:headEnd type="oval" w="med" len="med"/>
              <a:tailEnd type="oval" w="med" len="med"/>
            </a:ln>
          </p:spPr>
          <p:txBody>
            <a:bodyPr wrap="none" lIns="87313" tIns="44450" rIns="87313" bIns="44450" anchor="ctr"/>
            <a:lstStyle/>
            <a:p>
              <a:endParaRPr lang="zh-CN" altLang="en-US"/>
            </a:p>
          </p:txBody>
        </p:sp>
        <p:sp>
          <p:nvSpPr>
            <p:cNvPr id="55305" name="Line 252"/>
            <p:cNvSpPr>
              <a:spLocks noChangeShapeType="1"/>
            </p:cNvSpPr>
            <p:nvPr/>
          </p:nvSpPr>
          <p:spPr bwMode="auto">
            <a:xfrm rot="3461464">
              <a:off x="5901473" y="2893582"/>
              <a:ext cx="0" cy="3667621"/>
            </a:xfrm>
            <a:prstGeom prst="line">
              <a:avLst/>
            </a:prstGeom>
            <a:noFill/>
            <a:ln w="57150">
              <a:solidFill>
                <a:srgbClr val="BBE0E3"/>
              </a:solidFill>
              <a:round/>
              <a:headEnd type="oval" w="med" len="med"/>
              <a:tailEnd type="oval" w="med" len="med"/>
            </a:ln>
          </p:spPr>
          <p:txBody>
            <a:bodyPr wrap="none" lIns="87313" tIns="44450" rIns="87313" bIns="44450" anchor="ctr"/>
            <a:lstStyle/>
            <a:p>
              <a:endParaRPr lang="zh-CN" altLang="en-US"/>
            </a:p>
          </p:txBody>
        </p:sp>
        <p:sp>
          <p:nvSpPr>
            <p:cNvPr id="55306" name="Line 253"/>
            <p:cNvSpPr>
              <a:spLocks noChangeShapeType="1"/>
            </p:cNvSpPr>
            <p:nvPr/>
          </p:nvSpPr>
          <p:spPr bwMode="auto">
            <a:xfrm rot="-3646963">
              <a:off x="5101484" y="3388574"/>
              <a:ext cx="0" cy="1836353"/>
            </a:xfrm>
            <a:prstGeom prst="line">
              <a:avLst/>
            </a:prstGeom>
            <a:noFill/>
            <a:ln w="57150">
              <a:solidFill>
                <a:srgbClr val="BBE0E3"/>
              </a:solidFill>
              <a:round/>
              <a:headEnd type="oval" w="med" len="med"/>
              <a:tailEnd type="oval" w="med" len="med"/>
            </a:ln>
          </p:spPr>
          <p:txBody>
            <a:bodyPr wrap="none" lIns="87313" tIns="44450" rIns="87313" bIns="44450" anchor="ctr"/>
            <a:lstStyle/>
            <a:p>
              <a:endParaRPr lang="zh-CN" altLang="en-US"/>
            </a:p>
          </p:txBody>
        </p:sp>
        <p:sp>
          <p:nvSpPr>
            <p:cNvPr id="55307" name="Line 254"/>
            <p:cNvSpPr>
              <a:spLocks noChangeShapeType="1"/>
            </p:cNvSpPr>
            <p:nvPr/>
          </p:nvSpPr>
          <p:spPr bwMode="auto">
            <a:xfrm rot="1753037">
              <a:off x="6334826" y="3108160"/>
              <a:ext cx="0" cy="1776973"/>
            </a:xfrm>
            <a:prstGeom prst="line">
              <a:avLst/>
            </a:prstGeom>
            <a:noFill/>
            <a:ln w="57150">
              <a:solidFill>
                <a:srgbClr val="BBE0E3"/>
              </a:solidFill>
              <a:round/>
              <a:headEnd type="oval" w="med" len="med"/>
              <a:tailEnd type="oval" w="med" len="med"/>
            </a:ln>
          </p:spPr>
          <p:txBody>
            <a:bodyPr wrap="none" lIns="87313" tIns="44450" rIns="87313" bIns="44450" anchor="ctr"/>
            <a:lstStyle/>
            <a:p>
              <a:endParaRPr lang="zh-CN" altLang="en-US"/>
            </a:p>
          </p:txBody>
        </p:sp>
        <p:sp>
          <p:nvSpPr>
            <p:cNvPr id="55308" name="Line 255"/>
            <p:cNvSpPr>
              <a:spLocks noChangeShapeType="1"/>
            </p:cNvSpPr>
            <p:nvPr/>
          </p:nvSpPr>
          <p:spPr bwMode="auto">
            <a:xfrm rot="5400000">
              <a:off x="4985839" y="3809216"/>
              <a:ext cx="0" cy="1836352"/>
            </a:xfrm>
            <a:prstGeom prst="line">
              <a:avLst/>
            </a:prstGeom>
            <a:noFill/>
            <a:ln w="57150">
              <a:solidFill>
                <a:srgbClr val="BBE0E3"/>
              </a:solidFill>
              <a:round/>
              <a:headEnd type="oval" w="med" len="med"/>
              <a:tailEnd type="oval" w="med" len="med"/>
            </a:ln>
          </p:spPr>
          <p:txBody>
            <a:bodyPr wrap="none" lIns="87313" tIns="44450" rIns="87313" bIns="44450" anchor="ctr"/>
            <a:lstStyle/>
            <a:p>
              <a:endParaRPr lang="zh-CN" altLang="en-US"/>
            </a:p>
          </p:txBody>
        </p:sp>
        <p:grpSp>
          <p:nvGrpSpPr>
            <p:cNvPr id="55309" name="Group 256"/>
            <p:cNvGrpSpPr/>
            <p:nvPr/>
          </p:nvGrpSpPr>
          <p:grpSpPr bwMode="auto">
            <a:xfrm>
              <a:off x="4235412" y="3160741"/>
              <a:ext cx="3330850" cy="3132109"/>
              <a:chOff x="-339" y="987"/>
              <a:chExt cx="4284" cy="4284"/>
            </a:xfrm>
          </p:grpSpPr>
          <p:sp>
            <p:nvSpPr>
              <p:cNvPr id="55365" name="Oval 257"/>
              <p:cNvSpPr>
                <a:spLocks noChangeArrowheads="1"/>
              </p:cNvSpPr>
              <p:nvPr/>
            </p:nvSpPr>
            <p:spPr bwMode="auto">
              <a:xfrm>
                <a:off x="612" y="1939"/>
                <a:ext cx="2381" cy="2381"/>
              </a:xfrm>
              <a:prstGeom prst="ellipse">
                <a:avLst/>
              </a:prstGeom>
              <a:solidFill>
                <a:srgbClr val="BBE0E3"/>
              </a:solidFill>
              <a:ln w="12700" algn="ctr">
                <a:noFill/>
                <a:round/>
              </a:ln>
            </p:spPr>
            <p:txBody>
              <a:bodyPr wrap="none" lIns="87313" tIns="44450" rIns="87313" bIns="44450" anchor="ctr"/>
              <a:lstStyle/>
              <a:p>
                <a:endParaRPr lang="zh-CN" altLang="en-US" sz="1600">
                  <a:latin typeface="微软雅黑" panose="020B0503020204020204" charset="-122"/>
                  <a:ea typeface="微软雅黑" panose="020B0503020204020204" charset="-122"/>
                </a:endParaRPr>
              </a:p>
            </p:txBody>
          </p:sp>
          <p:sp>
            <p:nvSpPr>
              <p:cNvPr id="55366" name="AutoShape 258"/>
              <p:cNvSpPr>
                <a:spLocks noChangeArrowheads="1"/>
              </p:cNvSpPr>
              <p:nvPr/>
            </p:nvSpPr>
            <p:spPr bwMode="auto">
              <a:xfrm>
                <a:off x="-72" y="1254"/>
                <a:ext cx="3750" cy="375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2 w 21600"/>
                  <a:gd name="T25" fmla="*/ 3162 h 21600"/>
                  <a:gd name="T26" fmla="*/ 18438 w 21600"/>
                  <a:gd name="T27" fmla="*/ 1843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61" y="10800"/>
                    </a:moveTo>
                    <a:cubicBezTo>
                      <a:pt x="861" y="16289"/>
                      <a:pt x="5311" y="20739"/>
                      <a:pt x="10800" y="20739"/>
                    </a:cubicBezTo>
                    <a:cubicBezTo>
                      <a:pt x="16289" y="20739"/>
                      <a:pt x="20739" y="16289"/>
                      <a:pt x="20739" y="10800"/>
                    </a:cubicBezTo>
                    <a:cubicBezTo>
                      <a:pt x="20739" y="5311"/>
                      <a:pt x="16289" y="861"/>
                      <a:pt x="10800" y="861"/>
                    </a:cubicBezTo>
                    <a:cubicBezTo>
                      <a:pt x="5311" y="861"/>
                      <a:pt x="861" y="5311"/>
                      <a:pt x="861" y="10800"/>
                    </a:cubicBezTo>
                    <a:close/>
                  </a:path>
                </a:pathLst>
              </a:custGeom>
              <a:solidFill>
                <a:srgbClr val="BBE0E3"/>
              </a:solidFill>
              <a:ln w="12700" algn="ctr">
                <a:noFill/>
                <a:round/>
              </a:ln>
            </p:spPr>
            <p:txBody>
              <a:bodyPr wrap="none" lIns="87313" tIns="44450" rIns="87313" bIns="44450" anchor="ctr"/>
              <a:lstStyle/>
              <a:p>
                <a:endParaRPr lang="zh-CN" altLang="en-US"/>
              </a:p>
            </p:txBody>
          </p:sp>
          <p:sp>
            <p:nvSpPr>
              <p:cNvPr id="55367" name="AutoShape 259"/>
              <p:cNvSpPr>
                <a:spLocks noChangeArrowheads="1"/>
              </p:cNvSpPr>
              <p:nvPr/>
            </p:nvSpPr>
            <p:spPr bwMode="auto">
              <a:xfrm>
                <a:off x="-339" y="987"/>
                <a:ext cx="4284" cy="428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1 w 21600"/>
                  <a:gd name="T25" fmla="*/ 3161 h 21600"/>
                  <a:gd name="T26" fmla="*/ 18439 w 21600"/>
                  <a:gd name="T27" fmla="*/ 1843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61" y="10800"/>
                    </a:moveTo>
                    <a:cubicBezTo>
                      <a:pt x="861" y="16289"/>
                      <a:pt x="5311" y="20739"/>
                      <a:pt x="10800" y="20739"/>
                    </a:cubicBezTo>
                    <a:cubicBezTo>
                      <a:pt x="16289" y="20739"/>
                      <a:pt x="20739" y="16289"/>
                      <a:pt x="20739" y="10800"/>
                    </a:cubicBezTo>
                    <a:cubicBezTo>
                      <a:pt x="20739" y="5311"/>
                      <a:pt x="16289" y="861"/>
                      <a:pt x="10800" y="861"/>
                    </a:cubicBezTo>
                    <a:cubicBezTo>
                      <a:pt x="5311" y="861"/>
                      <a:pt x="861" y="5311"/>
                      <a:pt x="861" y="10800"/>
                    </a:cubicBezTo>
                    <a:close/>
                  </a:path>
                </a:pathLst>
              </a:custGeom>
              <a:solidFill>
                <a:srgbClr val="BBE0E3"/>
              </a:solidFill>
              <a:ln w="12700" algn="ctr">
                <a:noFill/>
                <a:round/>
              </a:ln>
            </p:spPr>
            <p:txBody>
              <a:bodyPr wrap="none" lIns="87313" tIns="44450" rIns="87313" bIns="44450" anchor="ctr"/>
              <a:lstStyle/>
              <a:p>
                <a:endParaRPr lang="zh-CN" altLang="en-US"/>
              </a:p>
            </p:txBody>
          </p:sp>
        </p:grpSp>
        <p:grpSp>
          <p:nvGrpSpPr>
            <p:cNvPr id="55310" name="Group 260"/>
            <p:cNvGrpSpPr/>
            <p:nvPr/>
          </p:nvGrpSpPr>
          <p:grpSpPr bwMode="auto">
            <a:xfrm>
              <a:off x="5039848" y="3913594"/>
              <a:ext cx="1735956" cy="1637158"/>
              <a:chOff x="2200" y="1298"/>
              <a:chExt cx="1230" cy="1232"/>
            </a:xfrm>
          </p:grpSpPr>
          <p:sp>
            <p:nvSpPr>
              <p:cNvPr id="55361" name="Oval 261"/>
              <p:cNvSpPr>
                <a:spLocks noChangeArrowheads="1"/>
              </p:cNvSpPr>
              <p:nvPr/>
            </p:nvSpPr>
            <p:spPr bwMode="gray">
              <a:xfrm>
                <a:off x="2200" y="1298"/>
                <a:ext cx="1230" cy="1232"/>
              </a:xfrm>
              <a:prstGeom prst="ellipse">
                <a:avLst/>
              </a:prstGeom>
              <a:gradFill rotWithShape="1">
                <a:gsLst>
                  <a:gs pos="0">
                    <a:srgbClr val="636869"/>
                  </a:gs>
                  <a:gs pos="100000">
                    <a:srgbClr val="D6E1E2"/>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sp>
            <p:nvSpPr>
              <p:cNvPr id="55362" name="Oval 262"/>
              <p:cNvSpPr>
                <a:spLocks noChangeArrowheads="1"/>
              </p:cNvSpPr>
              <p:nvPr/>
            </p:nvSpPr>
            <p:spPr bwMode="gray">
              <a:xfrm>
                <a:off x="2215" y="1305"/>
                <a:ext cx="1201" cy="1200"/>
              </a:xfrm>
              <a:prstGeom prst="ellipse">
                <a:avLst/>
              </a:prstGeom>
              <a:gradFill rotWithShape="1">
                <a:gsLst>
                  <a:gs pos="0">
                    <a:srgbClr val="D6E1E2">
                      <a:alpha val="0"/>
                    </a:srgbClr>
                  </a:gs>
                  <a:gs pos="100000">
                    <a:srgbClr val="F1F5F5"/>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sp>
            <p:nvSpPr>
              <p:cNvPr id="55363" name="Oval 263"/>
              <p:cNvSpPr>
                <a:spLocks noChangeArrowheads="1"/>
              </p:cNvSpPr>
              <p:nvPr/>
            </p:nvSpPr>
            <p:spPr bwMode="gray">
              <a:xfrm>
                <a:off x="2227" y="1316"/>
                <a:ext cx="1143" cy="1123"/>
              </a:xfrm>
              <a:prstGeom prst="ellipse">
                <a:avLst/>
              </a:prstGeom>
              <a:gradFill rotWithShape="1">
                <a:gsLst>
                  <a:gs pos="0">
                    <a:srgbClr val="AAB2B3"/>
                  </a:gs>
                  <a:gs pos="100000">
                    <a:srgbClr val="D6E1E2">
                      <a:alpha val="48000"/>
                    </a:srgbClr>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sp>
            <p:nvSpPr>
              <p:cNvPr id="55364" name="Oval 264"/>
              <p:cNvSpPr>
                <a:spLocks noChangeArrowheads="1"/>
              </p:cNvSpPr>
              <p:nvPr/>
            </p:nvSpPr>
            <p:spPr bwMode="gray">
              <a:xfrm>
                <a:off x="2294" y="1348"/>
                <a:ext cx="1017" cy="911"/>
              </a:xfrm>
              <a:prstGeom prst="ellipse">
                <a:avLst/>
              </a:prstGeom>
              <a:gradFill rotWithShape="1">
                <a:gsLst>
                  <a:gs pos="0">
                    <a:srgbClr val="FFFFFF"/>
                  </a:gs>
                  <a:gs pos="100000">
                    <a:srgbClr val="D6E1E2">
                      <a:alpha val="37999"/>
                    </a:srgbClr>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grpSp>
        <p:sp>
          <p:nvSpPr>
            <p:cNvPr id="55311" name="Rectangle 265"/>
            <p:cNvSpPr>
              <a:spLocks noChangeArrowheads="1"/>
            </p:cNvSpPr>
            <p:nvPr/>
          </p:nvSpPr>
          <p:spPr bwMode="auto">
            <a:xfrm>
              <a:off x="5365182" y="4318000"/>
              <a:ext cx="1101812" cy="873447"/>
            </a:xfrm>
            <a:prstGeom prst="rect">
              <a:avLst/>
            </a:prstGeom>
            <a:noFill/>
            <a:ln w="12700" algn="ctr">
              <a:noFill/>
              <a:miter lim="800000"/>
            </a:ln>
          </p:spPr>
          <p:txBody>
            <a:bodyPr wrap="none" lIns="87313" tIns="44450" rIns="87313" bIns="44450" anchor="ctr"/>
            <a:lstStyle/>
            <a:p>
              <a:pPr algn="ctr" defTabSz="857250" eaLnBrk="0" hangingPunct="0"/>
              <a:r>
                <a:rPr lang="zh-CN" altLang="en-US" sz="1600">
                  <a:solidFill>
                    <a:srgbClr val="7F7F7F"/>
                  </a:solidFill>
                  <a:latin typeface="Times New Roman" panose="02020603050405020304" pitchFamily="18" charset="0"/>
                  <a:ea typeface="微软雅黑" panose="020B0503020204020204" charset="-122"/>
                </a:rPr>
                <a:t>管理</a:t>
              </a:r>
              <a:endParaRPr lang="zh-CN" altLang="en-US" sz="1600">
                <a:solidFill>
                  <a:srgbClr val="7F7F7F"/>
                </a:solidFill>
                <a:latin typeface="Times New Roman" panose="02020603050405020304" pitchFamily="18" charset="0"/>
                <a:ea typeface="微软雅黑" panose="020B0503020204020204" charset="-122"/>
              </a:endParaRPr>
            </a:p>
            <a:p>
              <a:pPr algn="ctr" defTabSz="857250" eaLnBrk="0" hangingPunct="0"/>
              <a:r>
                <a:rPr lang="zh-CN" altLang="en-US" sz="1600">
                  <a:solidFill>
                    <a:srgbClr val="7F7F7F"/>
                  </a:solidFill>
                  <a:latin typeface="Times New Roman" panose="02020603050405020304" pitchFamily="18" charset="0"/>
                  <a:ea typeface="微软雅黑" panose="020B0503020204020204" charset="-122"/>
                </a:rPr>
                <a:t>的缺陷</a:t>
              </a:r>
              <a:endParaRPr lang="zh-CN" altLang="en-US" sz="1600">
                <a:solidFill>
                  <a:srgbClr val="7F7F7F"/>
                </a:solidFill>
                <a:latin typeface="Times New Roman" panose="02020603050405020304" pitchFamily="18" charset="0"/>
                <a:ea typeface="微软雅黑" panose="020B0503020204020204" charset="-122"/>
              </a:endParaRPr>
            </a:p>
          </p:txBody>
        </p:sp>
        <p:grpSp>
          <p:nvGrpSpPr>
            <p:cNvPr id="55312" name="Group 266"/>
            <p:cNvGrpSpPr/>
            <p:nvPr/>
          </p:nvGrpSpPr>
          <p:grpSpPr bwMode="auto">
            <a:xfrm>
              <a:off x="3253059" y="4292411"/>
              <a:ext cx="884499" cy="834114"/>
              <a:chOff x="162" y="2013"/>
              <a:chExt cx="696" cy="698"/>
            </a:xfrm>
          </p:grpSpPr>
          <p:sp>
            <p:nvSpPr>
              <p:cNvPr id="57" name="Oval 267"/>
              <p:cNvSpPr>
                <a:spLocks noChangeArrowheads="1"/>
              </p:cNvSpPr>
              <p:nvPr/>
            </p:nvSpPr>
            <p:spPr bwMode="gray">
              <a:xfrm>
                <a:off x="162" y="2010"/>
                <a:ext cx="696" cy="702"/>
              </a:xfrm>
              <a:prstGeom prst="ellipse">
                <a:avLst/>
              </a:prstGeom>
              <a:gradFill rotWithShape="1">
                <a:gsLst>
                  <a:gs pos="0">
                    <a:schemeClr val="hlink">
                      <a:gamma/>
                      <a:shade val="46275"/>
                      <a:invGamma/>
                    </a:schemeClr>
                  </a:gs>
                  <a:gs pos="100000">
                    <a:schemeClr val="hlink"/>
                  </a:gs>
                </a:gsLst>
                <a:lin ang="5400000" scaled="1"/>
              </a:gradFill>
              <a:ln w="9525" algn="ctr">
                <a:noFill/>
                <a:round/>
              </a:ln>
              <a:effectLst/>
            </p:spPr>
            <p:txBody>
              <a:bodyPr vert="eaVert" wrap="none" anchor="ctr"/>
              <a:lstStyle/>
              <a:p>
                <a:pPr fontAlgn="auto">
                  <a:spcBef>
                    <a:spcPts val="0"/>
                  </a:spcBef>
                  <a:spcAft>
                    <a:spcPts val="0"/>
                  </a:spcAft>
                  <a:defRPr/>
                </a:pPr>
                <a:endParaRPr lang="zh-CN" altLang="en-US" sz="1600">
                  <a:latin typeface="微软雅黑" panose="020B0503020204020204" charset="-122"/>
                  <a:ea typeface="微软雅黑" panose="020B0503020204020204" charset="-122"/>
                </a:endParaRPr>
              </a:p>
            </p:txBody>
          </p:sp>
          <p:sp>
            <p:nvSpPr>
              <p:cNvPr id="58" name="Oval 268"/>
              <p:cNvSpPr>
                <a:spLocks noChangeArrowheads="1"/>
              </p:cNvSpPr>
              <p:nvPr/>
            </p:nvSpPr>
            <p:spPr bwMode="gray">
              <a:xfrm>
                <a:off x="170" y="2022"/>
                <a:ext cx="677" cy="680"/>
              </a:xfrm>
              <a:prstGeom prst="ellipse">
                <a:avLst/>
              </a:prstGeom>
              <a:gradFill rotWithShape="1">
                <a:gsLst>
                  <a:gs pos="0">
                    <a:schemeClr val="hlink">
                      <a:alpha val="0"/>
                    </a:schemeClr>
                  </a:gs>
                  <a:gs pos="100000">
                    <a:schemeClr val="hlink">
                      <a:gamma/>
                      <a:tint val="34902"/>
                      <a:invGamma/>
                    </a:schemeClr>
                  </a:gs>
                </a:gsLst>
                <a:lin ang="5400000" scaled="1"/>
              </a:gradFill>
              <a:ln w="9525" algn="ctr">
                <a:noFill/>
                <a:round/>
              </a:ln>
              <a:effectLst/>
            </p:spPr>
            <p:txBody>
              <a:bodyPr vert="eaVert" wrap="none" anchor="ctr"/>
              <a:lstStyle/>
              <a:p>
                <a:pPr fontAlgn="auto">
                  <a:spcBef>
                    <a:spcPts val="0"/>
                  </a:spcBef>
                  <a:spcAft>
                    <a:spcPts val="0"/>
                  </a:spcAft>
                  <a:defRPr/>
                </a:pPr>
                <a:endParaRPr lang="zh-CN" altLang="en-US" sz="1600">
                  <a:latin typeface="微软雅黑" panose="020B0503020204020204" charset="-122"/>
                  <a:ea typeface="微软雅黑" panose="020B0503020204020204" charset="-122"/>
                </a:endParaRPr>
              </a:p>
            </p:txBody>
          </p:sp>
          <p:sp>
            <p:nvSpPr>
              <p:cNvPr id="59" name="Oval 269"/>
              <p:cNvSpPr>
                <a:spLocks noChangeArrowheads="1"/>
              </p:cNvSpPr>
              <p:nvPr/>
            </p:nvSpPr>
            <p:spPr bwMode="gray">
              <a:xfrm>
                <a:off x="186" y="2043"/>
                <a:ext cx="649" cy="636"/>
              </a:xfrm>
              <a:prstGeom prst="ellipse">
                <a:avLst/>
              </a:prstGeom>
              <a:gradFill rotWithShape="1">
                <a:gsLst>
                  <a:gs pos="0">
                    <a:schemeClr val="hlink">
                      <a:gamma/>
                      <a:shade val="79216"/>
                      <a:invGamma/>
                    </a:schemeClr>
                  </a:gs>
                  <a:gs pos="100000">
                    <a:schemeClr val="hlink">
                      <a:alpha val="48000"/>
                    </a:schemeClr>
                  </a:gs>
                </a:gsLst>
                <a:lin ang="5400000" scaled="1"/>
              </a:gradFill>
              <a:ln w="9525" algn="ctr">
                <a:noFill/>
                <a:round/>
              </a:ln>
              <a:effectLst/>
            </p:spPr>
            <p:txBody>
              <a:bodyPr vert="eaVert" wrap="none" anchor="ctr"/>
              <a:lstStyle/>
              <a:p>
                <a:pPr fontAlgn="auto">
                  <a:spcBef>
                    <a:spcPts val="0"/>
                  </a:spcBef>
                  <a:spcAft>
                    <a:spcPts val="0"/>
                  </a:spcAft>
                  <a:defRPr/>
                </a:pPr>
                <a:endParaRPr lang="zh-CN" altLang="en-US" sz="1600">
                  <a:latin typeface="微软雅黑" panose="020B0503020204020204" charset="-122"/>
                  <a:ea typeface="微软雅黑" panose="020B0503020204020204" charset="-122"/>
                </a:endParaRPr>
              </a:p>
            </p:txBody>
          </p:sp>
          <p:sp>
            <p:nvSpPr>
              <p:cNvPr id="60" name="Oval 270"/>
              <p:cNvSpPr>
                <a:spLocks noChangeArrowheads="1"/>
              </p:cNvSpPr>
              <p:nvPr/>
            </p:nvSpPr>
            <p:spPr bwMode="gray">
              <a:xfrm>
                <a:off x="222" y="2023"/>
                <a:ext cx="576" cy="518"/>
              </a:xfrm>
              <a:prstGeom prst="ellipse">
                <a:avLst/>
              </a:prstGeom>
              <a:gradFill rotWithShape="1">
                <a:gsLst>
                  <a:gs pos="0">
                    <a:schemeClr val="hlink">
                      <a:gamma/>
                      <a:tint val="0"/>
                      <a:invGamma/>
                    </a:schemeClr>
                  </a:gs>
                  <a:gs pos="100000">
                    <a:schemeClr val="hlink">
                      <a:alpha val="38000"/>
                    </a:schemeClr>
                  </a:gs>
                </a:gsLst>
                <a:lin ang="5400000" scaled="1"/>
              </a:gradFill>
              <a:ln w="9525" algn="ctr">
                <a:noFill/>
                <a:round/>
              </a:ln>
              <a:effectLst/>
            </p:spPr>
            <p:txBody>
              <a:bodyPr vert="eaVert" wrap="none" anchor="ctr"/>
              <a:lstStyle/>
              <a:p>
                <a:pPr fontAlgn="auto">
                  <a:spcBef>
                    <a:spcPts val="0"/>
                  </a:spcBef>
                  <a:spcAft>
                    <a:spcPts val="0"/>
                  </a:spcAft>
                  <a:defRPr/>
                </a:pPr>
                <a:endParaRPr lang="zh-CN" altLang="en-US" sz="1600">
                  <a:latin typeface="微软雅黑" panose="020B0503020204020204" charset="-122"/>
                  <a:ea typeface="微软雅黑" panose="020B0503020204020204" charset="-122"/>
                </a:endParaRPr>
              </a:p>
            </p:txBody>
          </p:sp>
        </p:grpSp>
        <p:grpSp>
          <p:nvGrpSpPr>
            <p:cNvPr id="55313" name="Group 271"/>
            <p:cNvGrpSpPr/>
            <p:nvPr/>
          </p:nvGrpSpPr>
          <p:grpSpPr bwMode="auto">
            <a:xfrm>
              <a:off x="7287950" y="3208541"/>
              <a:ext cx="884499" cy="834114"/>
              <a:chOff x="590" y="1015"/>
              <a:chExt cx="696" cy="698"/>
            </a:xfrm>
          </p:grpSpPr>
          <p:sp>
            <p:nvSpPr>
              <p:cNvPr id="55353" name="Oval 272"/>
              <p:cNvSpPr>
                <a:spLocks noChangeArrowheads="1"/>
              </p:cNvSpPr>
              <p:nvPr/>
            </p:nvSpPr>
            <p:spPr bwMode="gray">
              <a:xfrm>
                <a:off x="590" y="1015"/>
                <a:ext cx="696" cy="698"/>
              </a:xfrm>
              <a:prstGeom prst="ellipse">
                <a:avLst/>
              </a:prstGeom>
              <a:gradFill rotWithShape="1">
                <a:gsLst>
                  <a:gs pos="0">
                    <a:srgbClr val="5E762F"/>
                  </a:gs>
                  <a:gs pos="100000">
                    <a:srgbClr val="CCFF66"/>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sp>
            <p:nvSpPr>
              <p:cNvPr id="55354" name="Oval 273"/>
              <p:cNvSpPr>
                <a:spLocks noChangeArrowheads="1"/>
              </p:cNvSpPr>
              <p:nvPr/>
            </p:nvSpPr>
            <p:spPr bwMode="gray">
              <a:xfrm>
                <a:off x="598" y="1024"/>
                <a:ext cx="680" cy="680"/>
              </a:xfrm>
              <a:prstGeom prst="ellipse">
                <a:avLst/>
              </a:prstGeom>
              <a:gradFill rotWithShape="1">
                <a:gsLst>
                  <a:gs pos="0">
                    <a:srgbClr val="CCFF66">
                      <a:alpha val="0"/>
                    </a:srgbClr>
                  </a:gs>
                  <a:gs pos="100000">
                    <a:srgbClr val="EDFFCA"/>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sp>
            <p:nvSpPr>
              <p:cNvPr id="55355" name="Oval 274"/>
              <p:cNvSpPr>
                <a:spLocks noChangeArrowheads="1"/>
              </p:cNvSpPr>
              <p:nvPr/>
            </p:nvSpPr>
            <p:spPr bwMode="gray">
              <a:xfrm>
                <a:off x="615" y="1046"/>
                <a:ext cx="647" cy="636"/>
              </a:xfrm>
              <a:prstGeom prst="ellipse">
                <a:avLst/>
              </a:prstGeom>
              <a:gradFill rotWithShape="1">
                <a:gsLst>
                  <a:gs pos="0">
                    <a:srgbClr val="A2CA51"/>
                  </a:gs>
                  <a:gs pos="100000">
                    <a:srgbClr val="CCFF66">
                      <a:alpha val="48000"/>
                    </a:srgbClr>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sp>
            <p:nvSpPr>
              <p:cNvPr id="55356" name="Oval 275"/>
              <p:cNvSpPr>
                <a:spLocks noChangeArrowheads="1"/>
              </p:cNvSpPr>
              <p:nvPr/>
            </p:nvSpPr>
            <p:spPr bwMode="gray">
              <a:xfrm>
                <a:off x="651" y="1026"/>
                <a:ext cx="576" cy="516"/>
              </a:xfrm>
              <a:prstGeom prst="ellipse">
                <a:avLst/>
              </a:prstGeom>
              <a:gradFill rotWithShape="1">
                <a:gsLst>
                  <a:gs pos="0">
                    <a:srgbClr val="FFFFFF"/>
                  </a:gs>
                  <a:gs pos="100000">
                    <a:srgbClr val="CCFF66">
                      <a:alpha val="37999"/>
                    </a:srgbClr>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grpSp>
        <p:grpSp>
          <p:nvGrpSpPr>
            <p:cNvPr id="55314" name="Group 276"/>
            <p:cNvGrpSpPr/>
            <p:nvPr/>
          </p:nvGrpSpPr>
          <p:grpSpPr bwMode="auto">
            <a:xfrm>
              <a:off x="6517826" y="2503487"/>
              <a:ext cx="884499" cy="834114"/>
              <a:chOff x="54" y="2591"/>
              <a:chExt cx="696" cy="698"/>
            </a:xfrm>
          </p:grpSpPr>
          <p:sp>
            <p:nvSpPr>
              <p:cNvPr id="55349" name="Oval 277"/>
              <p:cNvSpPr>
                <a:spLocks noChangeArrowheads="1"/>
              </p:cNvSpPr>
              <p:nvPr/>
            </p:nvSpPr>
            <p:spPr bwMode="gray">
              <a:xfrm>
                <a:off x="54" y="2591"/>
                <a:ext cx="696" cy="698"/>
              </a:xfrm>
              <a:prstGeom prst="ellipse">
                <a:avLst/>
              </a:prstGeom>
              <a:gradFill rotWithShape="1">
                <a:gsLst>
                  <a:gs pos="0">
                    <a:srgbClr val="765E00"/>
                  </a:gs>
                  <a:gs pos="100000">
                    <a:srgbClr val="FFCC00"/>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sp>
            <p:nvSpPr>
              <p:cNvPr id="55350" name="Oval 278"/>
              <p:cNvSpPr>
                <a:spLocks noChangeArrowheads="1"/>
              </p:cNvSpPr>
              <p:nvPr/>
            </p:nvSpPr>
            <p:spPr bwMode="gray">
              <a:xfrm>
                <a:off x="63" y="2600"/>
                <a:ext cx="680" cy="680"/>
              </a:xfrm>
              <a:prstGeom prst="ellipse">
                <a:avLst/>
              </a:prstGeom>
              <a:gradFill rotWithShape="1">
                <a:gsLst>
                  <a:gs pos="0">
                    <a:srgbClr val="FFCC00">
                      <a:alpha val="0"/>
                    </a:srgbClr>
                  </a:gs>
                  <a:gs pos="100000">
                    <a:srgbClr val="FFEDA6"/>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sp>
            <p:nvSpPr>
              <p:cNvPr id="55351" name="Oval 279"/>
              <p:cNvSpPr>
                <a:spLocks noChangeArrowheads="1"/>
              </p:cNvSpPr>
              <p:nvPr/>
            </p:nvSpPr>
            <p:spPr bwMode="gray">
              <a:xfrm>
                <a:off x="79" y="2622"/>
                <a:ext cx="647" cy="636"/>
              </a:xfrm>
              <a:prstGeom prst="ellipse">
                <a:avLst/>
              </a:prstGeom>
              <a:gradFill rotWithShape="1">
                <a:gsLst>
                  <a:gs pos="0">
                    <a:srgbClr val="CAA200"/>
                  </a:gs>
                  <a:gs pos="100000">
                    <a:srgbClr val="FFCC00">
                      <a:alpha val="48000"/>
                    </a:srgbClr>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sp>
            <p:nvSpPr>
              <p:cNvPr id="55352" name="Oval 280"/>
              <p:cNvSpPr>
                <a:spLocks noChangeArrowheads="1"/>
              </p:cNvSpPr>
              <p:nvPr/>
            </p:nvSpPr>
            <p:spPr bwMode="gray">
              <a:xfrm>
                <a:off x="115" y="2597"/>
                <a:ext cx="576" cy="516"/>
              </a:xfrm>
              <a:prstGeom prst="ellipse">
                <a:avLst/>
              </a:prstGeom>
              <a:gradFill rotWithShape="1">
                <a:gsLst>
                  <a:gs pos="0">
                    <a:srgbClr val="FFFFFF"/>
                  </a:gs>
                  <a:gs pos="100000">
                    <a:srgbClr val="FFCC00">
                      <a:alpha val="37999"/>
                    </a:srgbClr>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grpSp>
        <p:grpSp>
          <p:nvGrpSpPr>
            <p:cNvPr id="55315" name="Group 281"/>
            <p:cNvGrpSpPr/>
            <p:nvPr/>
          </p:nvGrpSpPr>
          <p:grpSpPr bwMode="auto">
            <a:xfrm>
              <a:off x="3598725" y="5376281"/>
              <a:ext cx="884499" cy="834114"/>
              <a:chOff x="166" y="1752"/>
              <a:chExt cx="696" cy="698"/>
            </a:xfrm>
          </p:grpSpPr>
          <p:sp>
            <p:nvSpPr>
              <p:cNvPr id="55345" name="Oval 282"/>
              <p:cNvSpPr>
                <a:spLocks noChangeArrowheads="1"/>
              </p:cNvSpPr>
              <p:nvPr/>
            </p:nvSpPr>
            <p:spPr bwMode="gray">
              <a:xfrm>
                <a:off x="166" y="1752"/>
                <a:ext cx="696" cy="698"/>
              </a:xfrm>
              <a:prstGeom prst="ellipse">
                <a:avLst/>
              </a:prstGeom>
              <a:gradFill rotWithShape="1">
                <a:gsLst>
                  <a:gs pos="0">
                    <a:srgbClr val="004776"/>
                  </a:gs>
                  <a:gs pos="100000">
                    <a:srgbClr val="0099FF"/>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sp>
            <p:nvSpPr>
              <p:cNvPr id="55346" name="Oval 283"/>
              <p:cNvSpPr>
                <a:spLocks noChangeArrowheads="1"/>
              </p:cNvSpPr>
              <p:nvPr/>
            </p:nvSpPr>
            <p:spPr bwMode="gray">
              <a:xfrm>
                <a:off x="174" y="1761"/>
                <a:ext cx="680" cy="680"/>
              </a:xfrm>
              <a:prstGeom prst="ellipse">
                <a:avLst/>
              </a:prstGeom>
              <a:gradFill rotWithShape="1">
                <a:gsLst>
                  <a:gs pos="0">
                    <a:srgbClr val="0099FF">
                      <a:alpha val="0"/>
                    </a:srgbClr>
                  </a:gs>
                  <a:gs pos="100000">
                    <a:srgbClr val="A6DBFF"/>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sp>
            <p:nvSpPr>
              <p:cNvPr id="55347" name="Oval 284"/>
              <p:cNvSpPr>
                <a:spLocks noChangeArrowheads="1"/>
              </p:cNvSpPr>
              <p:nvPr/>
            </p:nvSpPr>
            <p:spPr bwMode="gray">
              <a:xfrm>
                <a:off x="191" y="1783"/>
                <a:ext cx="647" cy="636"/>
              </a:xfrm>
              <a:prstGeom prst="ellipse">
                <a:avLst/>
              </a:prstGeom>
              <a:gradFill rotWithShape="1">
                <a:gsLst>
                  <a:gs pos="0">
                    <a:srgbClr val="0079CA"/>
                  </a:gs>
                  <a:gs pos="100000">
                    <a:srgbClr val="0099FF">
                      <a:alpha val="48000"/>
                    </a:srgbClr>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sp>
            <p:nvSpPr>
              <p:cNvPr id="55348" name="Oval 285"/>
              <p:cNvSpPr>
                <a:spLocks noChangeArrowheads="1"/>
              </p:cNvSpPr>
              <p:nvPr/>
            </p:nvSpPr>
            <p:spPr bwMode="gray">
              <a:xfrm>
                <a:off x="227" y="1762"/>
                <a:ext cx="576" cy="516"/>
              </a:xfrm>
              <a:prstGeom prst="ellipse">
                <a:avLst/>
              </a:prstGeom>
              <a:gradFill rotWithShape="1">
                <a:gsLst>
                  <a:gs pos="0">
                    <a:srgbClr val="FFFFFF"/>
                  </a:gs>
                  <a:gs pos="100000">
                    <a:srgbClr val="0099FF">
                      <a:alpha val="37999"/>
                    </a:srgbClr>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grpSp>
        <p:grpSp>
          <p:nvGrpSpPr>
            <p:cNvPr id="55316" name="Group 286"/>
            <p:cNvGrpSpPr/>
            <p:nvPr/>
          </p:nvGrpSpPr>
          <p:grpSpPr bwMode="auto">
            <a:xfrm>
              <a:off x="5442702" y="2251341"/>
              <a:ext cx="884499" cy="834114"/>
              <a:chOff x="415" y="1060"/>
              <a:chExt cx="696" cy="698"/>
            </a:xfrm>
          </p:grpSpPr>
          <p:sp>
            <p:nvSpPr>
              <p:cNvPr id="55341" name="Oval 287"/>
              <p:cNvSpPr>
                <a:spLocks noChangeArrowheads="1"/>
              </p:cNvSpPr>
              <p:nvPr/>
            </p:nvSpPr>
            <p:spPr bwMode="gray">
              <a:xfrm>
                <a:off x="415" y="1060"/>
                <a:ext cx="696" cy="698"/>
              </a:xfrm>
              <a:prstGeom prst="ellipse">
                <a:avLst/>
              </a:prstGeom>
              <a:gradFill rotWithShape="1">
                <a:gsLst>
                  <a:gs pos="0">
                    <a:srgbClr val="762F00"/>
                  </a:gs>
                  <a:gs pos="100000">
                    <a:srgbClr val="FF6600"/>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sp>
            <p:nvSpPr>
              <p:cNvPr id="55342" name="Oval 288"/>
              <p:cNvSpPr>
                <a:spLocks noChangeArrowheads="1"/>
              </p:cNvSpPr>
              <p:nvPr/>
            </p:nvSpPr>
            <p:spPr bwMode="gray">
              <a:xfrm>
                <a:off x="424" y="1069"/>
                <a:ext cx="680" cy="680"/>
              </a:xfrm>
              <a:prstGeom prst="ellipse">
                <a:avLst/>
              </a:prstGeom>
              <a:gradFill rotWithShape="1">
                <a:gsLst>
                  <a:gs pos="0">
                    <a:srgbClr val="FF6600">
                      <a:alpha val="0"/>
                    </a:srgbClr>
                  </a:gs>
                  <a:gs pos="100000">
                    <a:srgbClr val="FFCAA6"/>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sp>
            <p:nvSpPr>
              <p:cNvPr id="55343" name="Oval 289"/>
              <p:cNvSpPr>
                <a:spLocks noChangeArrowheads="1"/>
              </p:cNvSpPr>
              <p:nvPr/>
            </p:nvSpPr>
            <p:spPr bwMode="gray">
              <a:xfrm>
                <a:off x="440" y="1091"/>
                <a:ext cx="647" cy="636"/>
              </a:xfrm>
              <a:prstGeom prst="ellipse">
                <a:avLst/>
              </a:prstGeom>
              <a:gradFill rotWithShape="1">
                <a:gsLst>
                  <a:gs pos="0">
                    <a:srgbClr val="CA5100"/>
                  </a:gs>
                  <a:gs pos="100000">
                    <a:srgbClr val="FF6600">
                      <a:alpha val="48000"/>
                    </a:srgbClr>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sp>
            <p:nvSpPr>
              <p:cNvPr id="55344" name="Oval 290"/>
              <p:cNvSpPr>
                <a:spLocks noChangeArrowheads="1"/>
              </p:cNvSpPr>
              <p:nvPr/>
            </p:nvSpPr>
            <p:spPr bwMode="gray">
              <a:xfrm>
                <a:off x="476" y="1071"/>
                <a:ext cx="576" cy="516"/>
              </a:xfrm>
              <a:prstGeom prst="ellipse">
                <a:avLst/>
              </a:prstGeom>
              <a:gradFill rotWithShape="1">
                <a:gsLst>
                  <a:gs pos="0">
                    <a:srgbClr val="FFFFFF"/>
                  </a:gs>
                  <a:gs pos="100000">
                    <a:srgbClr val="FF6600">
                      <a:alpha val="37999"/>
                    </a:srgbClr>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grpSp>
        <p:grpSp>
          <p:nvGrpSpPr>
            <p:cNvPr id="55317" name="Group 291"/>
            <p:cNvGrpSpPr/>
            <p:nvPr/>
          </p:nvGrpSpPr>
          <p:grpSpPr bwMode="auto">
            <a:xfrm>
              <a:off x="4328182" y="2536948"/>
              <a:ext cx="884499" cy="834114"/>
              <a:chOff x="823" y="740"/>
              <a:chExt cx="696" cy="698"/>
            </a:xfrm>
          </p:grpSpPr>
          <p:sp>
            <p:nvSpPr>
              <p:cNvPr id="55337" name="Oval 292"/>
              <p:cNvSpPr>
                <a:spLocks noChangeArrowheads="1"/>
              </p:cNvSpPr>
              <p:nvPr/>
            </p:nvSpPr>
            <p:spPr bwMode="gray">
              <a:xfrm>
                <a:off x="823" y="740"/>
                <a:ext cx="696" cy="698"/>
              </a:xfrm>
              <a:prstGeom prst="ellipse">
                <a:avLst/>
              </a:prstGeom>
              <a:gradFill rotWithShape="1">
                <a:gsLst>
                  <a:gs pos="0">
                    <a:srgbClr val="76185E"/>
                  </a:gs>
                  <a:gs pos="100000">
                    <a:srgbClr val="FF33CC"/>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sp>
            <p:nvSpPr>
              <p:cNvPr id="55338" name="Oval 293"/>
              <p:cNvSpPr>
                <a:spLocks noChangeArrowheads="1"/>
              </p:cNvSpPr>
              <p:nvPr/>
            </p:nvSpPr>
            <p:spPr bwMode="gray">
              <a:xfrm>
                <a:off x="831" y="749"/>
                <a:ext cx="680" cy="680"/>
              </a:xfrm>
              <a:prstGeom prst="ellipse">
                <a:avLst/>
              </a:prstGeom>
              <a:gradFill rotWithShape="1">
                <a:gsLst>
                  <a:gs pos="0">
                    <a:srgbClr val="FF33CC">
                      <a:alpha val="0"/>
                    </a:srgbClr>
                  </a:gs>
                  <a:gs pos="100000">
                    <a:srgbClr val="FFB8ED"/>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sp>
            <p:nvSpPr>
              <p:cNvPr id="55339" name="Oval 294"/>
              <p:cNvSpPr>
                <a:spLocks noChangeArrowheads="1"/>
              </p:cNvSpPr>
              <p:nvPr/>
            </p:nvSpPr>
            <p:spPr bwMode="gray">
              <a:xfrm>
                <a:off x="848" y="770"/>
                <a:ext cx="647" cy="636"/>
              </a:xfrm>
              <a:prstGeom prst="ellipse">
                <a:avLst/>
              </a:prstGeom>
              <a:gradFill rotWithShape="1">
                <a:gsLst>
                  <a:gs pos="0">
                    <a:srgbClr val="CA28A2"/>
                  </a:gs>
                  <a:gs pos="100000">
                    <a:srgbClr val="FF33CC">
                      <a:alpha val="48000"/>
                    </a:srgbClr>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sp>
            <p:nvSpPr>
              <p:cNvPr id="55340" name="Oval 295"/>
              <p:cNvSpPr>
                <a:spLocks noChangeArrowheads="1"/>
              </p:cNvSpPr>
              <p:nvPr/>
            </p:nvSpPr>
            <p:spPr bwMode="gray">
              <a:xfrm>
                <a:off x="884" y="754"/>
                <a:ext cx="576" cy="516"/>
              </a:xfrm>
              <a:prstGeom prst="ellipse">
                <a:avLst/>
              </a:prstGeom>
              <a:gradFill rotWithShape="1">
                <a:gsLst>
                  <a:gs pos="0">
                    <a:srgbClr val="FFFFFF"/>
                  </a:gs>
                  <a:gs pos="100000">
                    <a:srgbClr val="FF33CC">
                      <a:alpha val="37999"/>
                    </a:srgbClr>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grpSp>
        <p:grpSp>
          <p:nvGrpSpPr>
            <p:cNvPr id="55318" name="Group 296"/>
            <p:cNvGrpSpPr/>
            <p:nvPr/>
          </p:nvGrpSpPr>
          <p:grpSpPr bwMode="auto">
            <a:xfrm>
              <a:off x="3540267" y="3262316"/>
              <a:ext cx="884499" cy="834114"/>
              <a:chOff x="869" y="971"/>
              <a:chExt cx="696" cy="698"/>
            </a:xfrm>
          </p:grpSpPr>
          <p:sp>
            <p:nvSpPr>
              <p:cNvPr id="55333" name="Oval 297"/>
              <p:cNvSpPr>
                <a:spLocks noChangeArrowheads="1"/>
              </p:cNvSpPr>
              <p:nvPr/>
            </p:nvSpPr>
            <p:spPr bwMode="gray">
              <a:xfrm>
                <a:off x="869" y="971"/>
                <a:ext cx="696" cy="698"/>
              </a:xfrm>
              <a:prstGeom prst="ellipse">
                <a:avLst/>
              </a:prstGeom>
              <a:gradFill rotWithShape="1">
                <a:gsLst>
                  <a:gs pos="0">
                    <a:srgbClr val="2F2F76"/>
                  </a:gs>
                  <a:gs pos="100000">
                    <a:srgbClr val="6666FF"/>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sp>
            <p:nvSpPr>
              <p:cNvPr id="55334" name="Oval 298"/>
              <p:cNvSpPr>
                <a:spLocks noChangeArrowheads="1"/>
              </p:cNvSpPr>
              <p:nvPr/>
            </p:nvSpPr>
            <p:spPr bwMode="gray">
              <a:xfrm>
                <a:off x="878" y="980"/>
                <a:ext cx="680" cy="680"/>
              </a:xfrm>
              <a:prstGeom prst="ellipse">
                <a:avLst/>
              </a:prstGeom>
              <a:gradFill rotWithShape="1">
                <a:gsLst>
                  <a:gs pos="0">
                    <a:srgbClr val="6666FF">
                      <a:alpha val="0"/>
                    </a:srgbClr>
                  </a:gs>
                  <a:gs pos="100000">
                    <a:srgbClr val="CACAFF"/>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sp>
            <p:nvSpPr>
              <p:cNvPr id="55335" name="Oval 299"/>
              <p:cNvSpPr>
                <a:spLocks noChangeArrowheads="1"/>
              </p:cNvSpPr>
              <p:nvPr/>
            </p:nvSpPr>
            <p:spPr bwMode="gray">
              <a:xfrm>
                <a:off x="894" y="1002"/>
                <a:ext cx="647" cy="636"/>
              </a:xfrm>
              <a:prstGeom prst="ellipse">
                <a:avLst/>
              </a:prstGeom>
              <a:gradFill rotWithShape="1">
                <a:gsLst>
                  <a:gs pos="0">
                    <a:srgbClr val="5151CA"/>
                  </a:gs>
                  <a:gs pos="100000">
                    <a:srgbClr val="6666FF">
                      <a:alpha val="48000"/>
                    </a:srgbClr>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sp>
            <p:nvSpPr>
              <p:cNvPr id="55336" name="Oval 300"/>
              <p:cNvSpPr>
                <a:spLocks noChangeArrowheads="1"/>
              </p:cNvSpPr>
              <p:nvPr/>
            </p:nvSpPr>
            <p:spPr bwMode="gray">
              <a:xfrm>
                <a:off x="930" y="981"/>
                <a:ext cx="576" cy="516"/>
              </a:xfrm>
              <a:prstGeom prst="ellipse">
                <a:avLst/>
              </a:prstGeom>
              <a:gradFill rotWithShape="1">
                <a:gsLst>
                  <a:gs pos="0">
                    <a:srgbClr val="FFFFFF"/>
                  </a:gs>
                  <a:gs pos="100000">
                    <a:srgbClr val="6666FF">
                      <a:alpha val="37999"/>
                    </a:srgbClr>
                  </a:gs>
                </a:gsLst>
                <a:lin ang="5400000" scaled="1"/>
              </a:gradFill>
              <a:ln w="9525" algn="ctr">
                <a:noFill/>
                <a:round/>
              </a:ln>
            </p:spPr>
            <p:txBody>
              <a:bodyPr vert="eaVert" wrap="none" anchor="ctr"/>
              <a:lstStyle/>
              <a:p>
                <a:endParaRPr lang="zh-CN" altLang="en-US" sz="1600">
                  <a:latin typeface="微软雅黑" panose="020B0503020204020204" charset="-122"/>
                  <a:ea typeface="微软雅黑" panose="020B0503020204020204" charset="-122"/>
                </a:endParaRPr>
              </a:p>
            </p:txBody>
          </p:sp>
        </p:grpSp>
        <p:sp>
          <p:nvSpPr>
            <p:cNvPr id="29" name="Rectangle 301"/>
            <p:cNvSpPr>
              <a:spLocks noChangeArrowheads="1"/>
            </p:cNvSpPr>
            <p:nvPr/>
          </p:nvSpPr>
          <p:spPr bwMode="auto">
            <a:xfrm>
              <a:off x="1403583" y="5599263"/>
              <a:ext cx="2311078" cy="397019"/>
            </a:xfrm>
            <a:prstGeom prst="rect">
              <a:avLst/>
            </a:prstGeom>
            <a:noFill/>
            <a:ln w="6350" algn="ctr">
              <a:noFill/>
              <a:miter lim="800000"/>
            </a:ln>
            <a:effectLst>
              <a:outerShdw sx="1000" sy="1000" algn="ctr" rotWithShape="0">
                <a:schemeClr val="tx1"/>
              </a:outerShdw>
            </a:effectLst>
          </p:spPr>
          <p:txBody>
            <a:bodyPr lIns="87313" tIns="44450" rIns="87313" bIns="44450" anchor="ctr">
              <a:spAutoFit/>
            </a:bodyPr>
            <a:lstStyle/>
            <a:p>
              <a:pPr defTabSz="857250" eaLnBrk="0" fontAlgn="auto" hangingPunct="0">
                <a:lnSpc>
                  <a:spcPts val="2400"/>
                </a:lnSpc>
                <a:spcBef>
                  <a:spcPts val="0"/>
                </a:spcBef>
                <a:spcAft>
                  <a:spcPts val="0"/>
                </a:spcAft>
                <a:defRPr/>
              </a:pPr>
              <a:r>
                <a:rPr lang="zh-CN" altLang="en-US" sz="1200" dirty="0">
                  <a:solidFill>
                    <a:srgbClr val="7F7F7F"/>
                  </a:solidFill>
                  <a:latin typeface="微软雅黑" panose="020B0503020204020204" charset="-122"/>
                  <a:ea typeface="微软雅黑" panose="020B0503020204020204" charset="-122"/>
                </a:rPr>
                <a:t>对事故隐患整改不力，经费不落实</a:t>
              </a:r>
              <a:endParaRPr lang="zh-CN" altLang="en-US" sz="1200" dirty="0">
                <a:solidFill>
                  <a:srgbClr val="7F7F7F"/>
                </a:solidFill>
                <a:latin typeface="微软雅黑" panose="020B0503020204020204" charset="-122"/>
                <a:ea typeface="微软雅黑" panose="020B0503020204020204" charset="-122"/>
              </a:endParaRPr>
            </a:p>
          </p:txBody>
        </p:sp>
        <p:sp>
          <p:nvSpPr>
            <p:cNvPr id="30" name="Rectangle 302"/>
            <p:cNvSpPr>
              <a:spLocks noChangeArrowheads="1"/>
            </p:cNvSpPr>
            <p:nvPr/>
          </p:nvSpPr>
          <p:spPr bwMode="auto">
            <a:xfrm>
              <a:off x="467544" y="3294007"/>
              <a:ext cx="3200986" cy="707298"/>
            </a:xfrm>
            <a:prstGeom prst="rect">
              <a:avLst/>
            </a:prstGeom>
            <a:noFill/>
            <a:ln w="12700" algn="ctr">
              <a:noFill/>
              <a:miter lim="800000"/>
            </a:ln>
            <a:effectLst>
              <a:outerShdw sx="1000" sy="1000" algn="ctr" rotWithShape="0">
                <a:schemeClr val="tx1"/>
              </a:outerShdw>
            </a:effectLst>
          </p:spPr>
          <p:txBody>
            <a:bodyPr lIns="87313" tIns="44450" rIns="87313" bIns="44450" anchor="ctr">
              <a:spAutoFit/>
            </a:bodyPr>
            <a:lstStyle/>
            <a:p>
              <a:pPr defTabSz="857250" eaLnBrk="0" fontAlgn="auto" hangingPunct="0">
                <a:lnSpc>
                  <a:spcPts val="2400"/>
                </a:lnSpc>
                <a:spcBef>
                  <a:spcPts val="0"/>
                </a:spcBef>
                <a:spcAft>
                  <a:spcPts val="0"/>
                </a:spcAft>
                <a:defRPr/>
              </a:pPr>
              <a:r>
                <a:rPr lang="zh-CN" altLang="en-US" sz="1200" dirty="0">
                  <a:solidFill>
                    <a:srgbClr val="7F7F7F"/>
                  </a:solidFill>
                  <a:latin typeface="Times New Roman" panose="02020603050405020304" pitchFamily="18" charset="0"/>
                  <a:ea typeface="微软雅黑" panose="020B0503020204020204" charset="-122"/>
                </a:rPr>
                <a:t>没有安全生产管理规章制度和安全操作规程，或者不健全</a:t>
              </a:r>
              <a:endParaRPr lang="zh-CN" altLang="en-US" sz="1200" dirty="0">
                <a:solidFill>
                  <a:srgbClr val="7F7F7F"/>
                </a:solidFill>
                <a:latin typeface="Times New Roman" panose="02020603050405020304" pitchFamily="18" charset="0"/>
                <a:ea typeface="微软雅黑" panose="020B0503020204020204" charset="-122"/>
              </a:endParaRPr>
            </a:p>
          </p:txBody>
        </p:sp>
        <p:sp>
          <p:nvSpPr>
            <p:cNvPr id="31" name="Rectangle 303"/>
            <p:cNvSpPr>
              <a:spLocks noChangeArrowheads="1"/>
            </p:cNvSpPr>
            <p:nvPr/>
          </p:nvSpPr>
          <p:spPr bwMode="auto">
            <a:xfrm>
              <a:off x="2402124" y="2374009"/>
              <a:ext cx="2178634" cy="397975"/>
            </a:xfrm>
            <a:prstGeom prst="rect">
              <a:avLst/>
            </a:prstGeom>
            <a:noFill/>
            <a:ln w="12700" algn="ctr">
              <a:noFill/>
              <a:miter lim="800000"/>
            </a:ln>
            <a:effectLst>
              <a:outerShdw sx="1000" sy="1000" algn="ctr" rotWithShape="0">
                <a:schemeClr val="tx1"/>
              </a:outerShdw>
            </a:effectLst>
          </p:spPr>
          <p:txBody>
            <a:bodyPr lIns="87313" tIns="44450" rIns="87313" bIns="44450" anchor="ctr">
              <a:spAutoFit/>
            </a:bodyPr>
            <a:lstStyle/>
            <a:p>
              <a:pPr defTabSz="857250" eaLnBrk="0" fontAlgn="auto" hangingPunct="0">
                <a:lnSpc>
                  <a:spcPts val="2400"/>
                </a:lnSpc>
                <a:spcBef>
                  <a:spcPts val="0"/>
                </a:spcBef>
                <a:spcAft>
                  <a:spcPts val="0"/>
                </a:spcAft>
                <a:defRPr/>
              </a:pPr>
              <a:r>
                <a:rPr lang="zh-CN" altLang="en-US" sz="1200" dirty="0">
                  <a:solidFill>
                    <a:srgbClr val="7F7F7F"/>
                  </a:solidFill>
                  <a:latin typeface="Times New Roman" panose="02020603050405020304" pitchFamily="18" charset="0"/>
                  <a:ea typeface="微软雅黑" panose="020B0503020204020204" charset="-122"/>
                </a:rPr>
                <a:t>对现场工作缺乏检查或指导错误</a:t>
              </a:r>
              <a:endParaRPr lang="zh-CN" altLang="en-US" sz="1200" dirty="0">
                <a:solidFill>
                  <a:srgbClr val="7F7F7F"/>
                </a:solidFill>
                <a:latin typeface="Times New Roman" panose="02020603050405020304" pitchFamily="18" charset="0"/>
                <a:ea typeface="微软雅黑" panose="020B0503020204020204" charset="-122"/>
              </a:endParaRPr>
            </a:p>
          </p:txBody>
        </p:sp>
        <p:sp>
          <p:nvSpPr>
            <p:cNvPr id="32" name="Rectangle 304"/>
            <p:cNvSpPr>
              <a:spLocks noChangeArrowheads="1"/>
            </p:cNvSpPr>
            <p:nvPr/>
          </p:nvSpPr>
          <p:spPr bwMode="auto">
            <a:xfrm>
              <a:off x="5211729" y="1828069"/>
              <a:ext cx="1781302" cy="459840"/>
            </a:xfrm>
            <a:prstGeom prst="rect">
              <a:avLst/>
            </a:prstGeom>
            <a:noFill/>
            <a:ln w="12700" algn="ctr">
              <a:noFill/>
              <a:miter lim="800000"/>
            </a:ln>
            <a:effectLst>
              <a:outerShdw sx="1000" sy="1000" algn="ctr" rotWithShape="0">
                <a:schemeClr val="tx1"/>
              </a:outerShdw>
            </a:effectLst>
          </p:spPr>
          <p:txBody>
            <a:bodyPr lIns="87313" tIns="44450" rIns="87313" bIns="44450" anchor="ctr">
              <a:spAutoFit/>
            </a:bodyPr>
            <a:lstStyle/>
            <a:p>
              <a:pPr defTabSz="857250" eaLnBrk="0" fontAlgn="auto" hangingPunct="0">
                <a:spcBef>
                  <a:spcPts val="0"/>
                </a:spcBef>
                <a:spcAft>
                  <a:spcPts val="0"/>
                </a:spcAft>
                <a:defRPr/>
              </a:pPr>
              <a:r>
                <a:rPr lang="zh-CN" altLang="en-US" sz="1200" dirty="0">
                  <a:solidFill>
                    <a:srgbClr val="7F7F7F"/>
                  </a:solidFill>
                  <a:latin typeface="Times New Roman" panose="02020603050405020304" pitchFamily="18" charset="0"/>
                  <a:ea typeface="微软雅黑" panose="020B0503020204020204" charset="-122"/>
                </a:rPr>
                <a:t>人员安排不当、劳动组织不合理</a:t>
              </a:r>
              <a:endParaRPr lang="zh-CN" altLang="en-US" sz="1200" dirty="0">
                <a:solidFill>
                  <a:srgbClr val="7F7F7F"/>
                </a:solidFill>
                <a:latin typeface="Times New Roman" panose="02020603050405020304" pitchFamily="18" charset="0"/>
                <a:ea typeface="微软雅黑" panose="020B0503020204020204" charset="-122"/>
              </a:endParaRPr>
            </a:p>
          </p:txBody>
        </p:sp>
        <p:sp>
          <p:nvSpPr>
            <p:cNvPr id="68" name="Rectangle 305"/>
            <p:cNvSpPr>
              <a:spLocks noChangeArrowheads="1"/>
            </p:cNvSpPr>
            <p:nvPr/>
          </p:nvSpPr>
          <p:spPr bwMode="auto">
            <a:xfrm>
              <a:off x="6876956" y="2105344"/>
              <a:ext cx="1686060" cy="397975"/>
            </a:xfrm>
            <a:prstGeom prst="rect">
              <a:avLst/>
            </a:prstGeom>
            <a:noFill/>
            <a:ln w="12700" algn="ctr">
              <a:noFill/>
              <a:miter lim="800000"/>
            </a:ln>
            <a:effectLst>
              <a:outerShdw sx="1000" sy="1000" algn="ctr" rotWithShape="0">
                <a:schemeClr val="tx1"/>
              </a:outerShdw>
            </a:effectLst>
          </p:spPr>
          <p:txBody>
            <a:bodyPr lIns="87313" tIns="44450" rIns="87313" bIns="44450" anchor="ctr">
              <a:spAutoFit/>
            </a:bodyPr>
            <a:lstStyle/>
            <a:p>
              <a:pPr defTabSz="857250" eaLnBrk="0" fontAlgn="auto" hangingPunct="0">
                <a:lnSpc>
                  <a:spcPts val="2400"/>
                </a:lnSpc>
                <a:spcBef>
                  <a:spcPts val="0"/>
                </a:spcBef>
                <a:spcAft>
                  <a:spcPts val="0"/>
                </a:spcAft>
                <a:defRPr/>
              </a:pPr>
              <a:r>
                <a:rPr lang="zh-CN" altLang="en-US" sz="1200" dirty="0">
                  <a:solidFill>
                    <a:srgbClr val="7F7F7F"/>
                  </a:solidFill>
                  <a:latin typeface="Times New Roman" panose="02020603050405020304" pitchFamily="18" charset="0"/>
                  <a:ea typeface="微软雅黑" panose="020B0503020204020204" charset="-122"/>
                </a:rPr>
                <a:t>安全生产教育培训不够</a:t>
              </a:r>
              <a:endParaRPr lang="zh-CN" altLang="en-US" sz="1200" dirty="0">
                <a:solidFill>
                  <a:srgbClr val="7F7F7F"/>
                </a:solidFill>
                <a:latin typeface="Times New Roman" panose="02020603050405020304" pitchFamily="18" charset="0"/>
                <a:ea typeface="微软雅黑" panose="020B0503020204020204" charset="-122"/>
              </a:endParaRPr>
            </a:p>
          </p:txBody>
        </p:sp>
        <p:sp>
          <p:nvSpPr>
            <p:cNvPr id="69" name="Rectangle 306"/>
            <p:cNvSpPr>
              <a:spLocks noChangeArrowheads="1"/>
            </p:cNvSpPr>
            <p:nvPr/>
          </p:nvSpPr>
          <p:spPr bwMode="auto">
            <a:xfrm>
              <a:off x="7560011" y="2880725"/>
              <a:ext cx="1378016" cy="398613"/>
            </a:xfrm>
            <a:prstGeom prst="rect">
              <a:avLst/>
            </a:prstGeom>
            <a:noFill/>
            <a:ln w="12700" algn="ctr">
              <a:noFill/>
              <a:miter lim="800000"/>
            </a:ln>
            <a:effectLst>
              <a:outerShdw sx="1000" sy="1000" algn="ctr" rotWithShape="0">
                <a:schemeClr val="tx1"/>
              </a:outerShdw>
            </a:effectLst>
          </p:spPr>
          <p:txBody>
            <a:bodyPr lIns="87313" tIns="44450" rIns="87313" bIns="44450" anchor="ctr">
              <a:spAutoFit/>
            </a:bodyPr>
            <a:lstStyle/>
            <a:p>
              <a:pPr defTabSz="857250" eaLnBrk="0" fontAlgn="auto" hangingPunct="0">
                <a:lnSpc>
                  <a:spcPts val="2400"/>
                </a:lnSpc>
                <a:spcBef>
                  <a:spcPts val="0"/>
                </a:spcBef>
                <a:spcAft>
                  <a:spcPts val="0"/>
                </a:spcAft>
                <a:defRPr/>
              </a:pPr>
              <a:r>
                <a:rPr lang="zh-CN" altLang="en-US" sz="1200" dirty="0">
                  <a:solidFill>
                    <a:srgbClr val="7F7F7F"/>
                  </a:solidFill>
                  <a:latin typeface="微软雅黑" panose="020B0503020204020204" charset="-122"/>
                  <a:ea typeface="微软雅黑" panose="020B0503020204020204" charset="-122"/>
                </a:rPr>
                <a:t>技术和设计上缺陷</a:t>
              </a:r>
              <a:endParaRPr lang="zh-CN" altLang="en-US" sz="1200" dirty="0">
                <a:solidFill>
                  <a:srgbClr val="7F7F7F"/>
                </a:solidFill>
                <a:latin typeface="微软雅黑" panose="020B0503020204020204" charset="-122"/>
                <a:ea typeface="微软雅黑" panose="020B0503020204020204" charset="-122"/>
              </a:endParaRPr>
            </a:p>
          </p:txBody>
        </p:sp>
        <p:sp>
          <p:nvSpPr>
            <p:cNvPr id="71" name="Rectangle 307"/>
            <p:cNvSpPr>
              <a:spLocks noChangeArrowheads="1"/>
            </p:cNvSpPr>
            <p:nvPr/>
          </p:nvSpPr>
          <p:spPr bwMode="auto">
            <a:xfrm>
              <a:off x="611894" y="4518545"/>
              <a:ext cx="2494120" cy="397975"/>
            </a:xfrm>
            <a:prstGeom prst="rect">
              <a:avLst/>
            </a:prstGeom>
            <a:noFill/>
            <a:ln w="12700" algn="ctr">
              <a:noFill/>
              <a:miter lim="800000"/>
            </a:ln>
            <a:effectLst>
              <a:outerShdw sx="1000" sy="1000" algn="ctr" rotWithShape="0">
                <a:schemeClr val="tx1"/>
              </a:outerShdw>
            </a:effectLst>
          </p:spPr>
          <p:txBody>
            <a:bodyPr lIns="87313" tIns="44450" rIns="87313" bIns="44450" anchor="ctr">
              <a:spAutoFit/>
            </a:bodyPr>
            <a:lstStyle/>
            <a:p>
              <a:pPr defTabSz="857250" eaLnBrk="0" fontAlgn="auto" hangingPunct="0">
                <a:lnSpc>
                  <a:spcPts val="2400"/>
                </a:lnSpc>
                <a:spcBef>
                  <a:spcPts val="0"/>
                </a:spcBef>
                <a:spcAft>
                  <a:spcPts val="0"/>
                </a:spcAft>
                <a:defRPr/>
              </a:pPr>
              <a:r>
                <a:rPr lang="zh-CN" altLang="en-US" sz="1200" dirty="0">
                  <a:solidFill>
                    <a:srgbClr val="7F7F7F"/>
                  </a:solidFill>
                  <a:latin typeface="Times New Roman" panose="02020603050405020304" pitchFamily="18" charset="0"/>
                  <a:ea typeface="微软雅黑" panose="020B0503020204020204" charset="-122"/>
                </a:rPr>
                <a:t>没有事故防范和应急措施或者不健全</a:t>
              </a:r>
              <a:endParaRPr lang="zh-CN" altLang="en-US" sz="1200" dirty="0">
                <a:solidFill>
                  <a:srgbClr val="7F7F7F"/>
                </a:solidFill>
                <a:latin typeface="Times New Roman" panose="02020603050405020304" pitchFamily="18" charset="0"/>
                <a:ea typeface="微软雅黑" panose="020B0503020204020204" charset="-122"/>
              </a:endParaRPr>
            </a:p>
          </p:txBody>
        </p:sp>
        <p:sp>
          <p:nvSpPr>
            <p:cNvPr id="55326" name="Rectangle 308"/>
            <p:cNvSpPr>
              <a:spLocks noChangeArrowheads="1"/>
            </p:cNvSpPr>
            <p:nvPr/>
          </p:nvSpPr>
          <p:spPr bwMode="auto">
            <a:xfrm>
              <a:off x="7627262" y="3507292"/>
              <a:ext cx="205875" cy="235416"/>
            </a:xfrm>
            <a:prstGeom prst="rect">
              <a:avLst/>
            </a:prstGeom>
            <a:noFill/>
            <a:ln w="12700" algn="ctr">
              <a:noFill/>
              <a:miter lim="800000"/>
            </a:ln>
          </p:spPr>
          <p:txBody>
            <a:bodyPr wrap="none" lIns="87313" tIns="44450" rIns="87313" bIns="44450" anchor="ctr"/>
            <a:lstStyle/>
            <a:p>
              <a:pPr algn="ctr" defTabSz="857250" eaLnBrk="0" hangingPunct="0"/>
              <a:r>
                <a:rPr lang="en-US" altLang="ko-KR" sz="1600">
                  <a:latin typeface="微软雅黑" panose="020B0503020204020204" charset="-122"/>
                  <a:ea typeface="微软雅黑" panose="020B0503020204020204" charset="-122"/>
                </a:rPr>
                <a:t>1</a:t>
              </a:r>
              <a:endParaRPr lang="en-US" altLang="ko-KR" sz="1600">
                <a:latin typeface="微软雅黑" panose="020B0503020204020204" charset="-122"/>
                <a:ea typeface="微软雅黑" panose="020B0503020204020204" charset="-122"/>
              </a:endParaRPr>
            </a:p>
          </p:txBody>
        </p:sp>
        <p:sp>
          <p:nvSpPr>
            <p:cNvPr id="55327" name="Rectangle 309"/>
            <p:cNvSpPr>
              <a:spLocks noChangeArrowheads="1"/>
            </p:cNvSpPr>
            <p:nvPr/>
          </p:nvSpPr>
          <p:spPr bwMode="auto">
            <a:xfrm>
              <a:off x="6857138" y="2802239"/>
              <a:ext cx="205875" cy="235416"/>
            </a:xfrm>
            <a:prstGeom prst="rect">
              <a:avLst/>
            </a:prstGeom>
            <a:noFill/>
            <a:ln w="12700" algn="ctr">
              <a:noFill/>
              <a:miter lim="800000"/>
            </a:ln>
          </p:spPr>
          <p:txBody>
            <a:bodyPr wrap="none" lIns="87313" tIns="44450" rIns="87313" bIns="44450" anchor="ctr"/>
            <a:lstStyle/>
            <a:p>
              <a:pPr algn="ctr" defTabSz="857250" eaLnBrk="0" hangingPunct="0"/>
              <a:r>
                <a:rPr lang="en-US" altLang="ko-KR" sz="1600">
                  <a:latin typeface="微软雅黑" panose="020B0503020204020204" charset="-122"/>
                  <a:ea typeface="微软雅黑" panose="020B0503020204020204" charset="-122"/>
                </a:rPr>
                <a:t>2</a:t>
              </a:r>
              <a:endParaRPr lang="en-US" altLang="ko-KR" sz="1600">
                <a:latin typeface="微软雅黑" panose="020B0503020204020204" charset="-122"/>
                <a:ea typeface="微软雅黑" panose="020B0503020204020204" charset="-122"/>
              </a:endParaRPr>
            </a:p>
          </p:txBody>
        </p:sp>
        <p:sp>
          <p:nvSpPr>
            <p:cNvPr id="55328" name="Rectangle 310"/>
            <p:cNvSpPr>
              <a:spLocks noChangeArrowheads="1"/>
            </p:cNvSpPr>
            <p:nvPr/>
          </p:nvSpPr>
          <p:spPr bwMode="auto">
            <a:xfrm>
              <a:off x="5782014" y="2550092"/>
              <a:ext cx="205875" cy="235416"/>
            </a:xfrm>
            <a:prstGeom prst="rect">
              <a:avLst/>
            </a:prstGeom>
            <a:noFill/>
            <a:ln w="12700" algn="ctr">
              <a:noFill/>
              <a:miter lim="800000"/>
            </a:ln>
          </p:spPr>
          <p:txBody>
            <a:bodyPr wrap="none" lIns="87313" tIns="44450" rIns="87313" bIns="44450" anchor="ctr"/>
            <a:lstStyle/>
            <a:p>
              <a:pPr algn="ctr" defTabSz="857250" eaLnBrk="0" hangingPunct="0"/>
              <a:r>
                <a:rPr lang="en-US" altLang="ko-KR" sz="1600">
                  <a:latin typeface="微软雅黑" panose="020B0503020204020204" charset="-122"/>
                  <a:ea typeface="微软雅黑" panose="020B0503020204020204" charset="-122"/>
                </a:rPr>
                <a:t>3</a:t>
              </a:r>
              <a:endParaRPr lang="en-US" altLang="ko-KR" sz="1600">
                <a:latin typeface="微软雅黑" panose="020B0503020204020204" charset="-122"/>
                <a:ea typeface="微软雅黑" panose="020B0503020204020204" charset="-122"/>
              </a:endParaRPr>
            </a:p>
          </p:txBody>
        </p:sp>
        <p:sp>
          <p:nvSpPr>
            <p:cNvPr id="55329" name="Rectangle 311"/>
            <p:cNvSpPr>
              <a:spLocks noChangeArrowheads="1"/>
            </p:cNvSpPr>
            <p:nvPr/>
          </p:nvSpPr>
          <p:spPr bwMode="auto">
            <a:xfrm>
              <a:off x="4667495" y="2835699"/>
              <a:ext cx="205875" cy="235416"/>
            </a:xfrm>
            <a:prstGeom prst="rect">
              <a:avLst/>
            </a:prstGeom>
            <a:noFill/>
            <a:ln w="12700" algn="ctr">
              <a:noFill/>
              <a:miter lim="800000"/>
            </a:ln>
          </p:spPr>
          <p:txBody>
            <a:bodyPr wrap="none" lIns="87313" tIns="44450" rIns="87313" bIns="44450" anchor="ctr"/>
            <a:lstStyle/>
            <a:p>
              <a:pPr algn="ctr" defTabSz="857250" eaLnBrk="0" hangingPunct="0"/>
              <a:r>
                <a:rPr lang="en-US" altLang="ko-KR" sz="1600">
                  <a:latin typeface="微软雅黑" panose="020B0503020204020204" charset="-122"/>
                  <a:ea typeface="微软雅黑" panose="020B0503020204020204" charset="-122"/>
                </a:rPr>
                <a:t>4</a:t>
              </a:r>
              <a:endParaRPr lang="en-US" altLang="ko-KR" sz="1600">
                <a:latin typeface="微软雅黑" panose="020B0503020204020204" charset="-122"/>
                <a:ea typeface="微软雅黑" panose="020B0503020204020204" charset="-122"/>
              </a:endParaRPr>
            </a:p>
          </p:txBody>
        </p:sp>
        <p:sp>
          <p:nvSpPr>
            <p:cNvPr id="55330" name="Rectangle 312"/>
            <p:cNvSpPr>
              <a:spLocks noChangeArrowheads="1"/>
            </p:cNvSpPr>
            <p:nvPr/>
          </p:nvSpPr>
          <p:spPr bwMode="auto">
            <a:xfrm>
              <a:off x="3879579" y="3561067"/>
              <a:ext cx="205875" cy="235416"/>
            </a:xfrm>
            <a:prstGeom prst="rect">
              <a:avLst/>
            </a:prstGeom>
            <a:noFill/>
            <a:ln w="12700" algn="ctr">
              <a:noFill/>
              <a:miter lim="800000"/>
            </a:ln>
          </p:spPr>
          <p:txBody>
            <a:bodyPr wrap="none" lIns="87313" tIns="44450" rIns="87313" bIns="44450" anchor="ctr"/>
            <a:lstStyle/>
            <a:p>
              <a:pPr algn="ctr" defTabSz="857250" eaLnBrk="0" hangingPunct="0"/>
              <a:r>
                <a:rPr lang="en-US" altLang="ko-KR" sz="1600">
                  <a:latin typeface="微软雅黑" panose="020B0503020204020204" charset="-122"/>
                  <a:ea typeface="微软雅黑" panose="020B0503020204020204" charset="-122"/>
                </a:rPr>
                <a:t>5</a:t>
              </a:r>
              <a:endParaRPr lang="en-US" altLang="ko-KR" sz="1600">
                <a:latin typeface="微软雅黑" panose="020B0503020204020204" charset="-122"/>
                <a:ea typeface="微软雅黑" panose="020B0503020204020204" charset="-122"/>
              </a:endParaRPr>
            </a:p>
          </p:txBody>
        </p:sp>
        <p:sp>
          <p:nvSpPr>
            <p:cNvPr id="55331" name="Rectangle 313"/>
            <p:cNvSpPr>
              <a:spLocks noChangeArrowheads="1"/>
            </p:cNvSpPr>
            <p:nvPr/>
          </p:nvSpPr>
          <p:spPr bwMode="auto">
            <a:xfrm>
              <a:off x="3592371" y="4591162"/>
              <a:ext cx="205875" cy="235416"/>
            </a:xfrm>
            <a:prstGeom prst="rect">
              <a:avLst/>
            </a:prstGeom>
            <a:noFill/>
            <a:ln w="12700" algn="ctr">
              <a:noFill/>
              <a:miter lim="800000"/>
            </a:ln>
          </p:spPr>
          <p:txBody>
            <a:bodyPr wrap="none" lIns="87313" tIns="44450" rIns="87313" bIns="44450" anchor="ctr"/>
            <a:lstStyle/>
            <a:p>
              <a:pPr algn="ctr" defTabSz="857250" eaLnBrk="0" hangingPunct="0"/>
              <a:r>
                <a:rPr lang="en-US" altLang="ko-KR" sz="1600">
                  <a:latin typeface="微软雅黑" panose="020B0503020204020204" charset="-122"/>
                  <a:ea typeface="微软雅黑" panose="020B0503020204020204" charset="-122"/>
                </a:rPr>
                <a:t>6</a:t>
              </a:r>
              <a:endParaRPr lang="en-US" altLang="ko-KR" sz="1600">
                <a:latin typeface="微软雅黑" panose="020B0503020204020204" charset="-122"/>
                <a:ea typeface="微软雅黑" panose="020B0503020204020204" charset="-122"/>
              </a:endParaRPr>
            </a:p>
          </p:txBody>
        </p:sp>
        <p:sp>
          <p:nvSpPr>
            <p:cNvPr id="55332" name="Rectangle 314"/>
            <p:cNvSpPr>
              <a:spLocks noChangeArrowheads="1"/>
            </p:cNvSpPr>
            <p:nvPr/>
          </p:nvSpPr>
          <p:spPr bwMode="auto">
            <a:xfrm>
              <a:off x="3938037" y="5675032"/>
              <a:ext cx="205875" cy="235416"/>
            </a:xfrm>
            <a:prstGeom prst="rect">
              <a:avLst/>
            </a:prstGeom>
            <a:noFill/>
            <a:ln w="12700" algn="ctr">
              <a:noFill/>
              <a:miter lim="800000"/>
            </a:ln>
          </p:spPr>
          <p:txBody>
            <a:bodyPr wrap="none" lIns="87313" tIns="44450" rIns="87313" bIns="44450" anchor="ctr"/>
            <a:lstStyle/>
            <a:p>
              <a:pPr algn="ctr" defTabSz="857250" eaLnBrk="0" hangingPunct="0"/>
              <a:r>
                <a:rPr lang="en-US" altLang="ko-KR" sz="1600">
                  <a:latin typeface="微软雅黑" panose="020B0503020204020204" charset="-122"/>
                  <a:ea typeface="微软雅黑" panose="020B0503020204020204" charset="-122"/>
                </a:rPr>
                <a:t>7</a:t>
              </a:r>
              <a:endParaRPr lang="en-US" altLang="ko-KR" sz="1600">
                <a:latin typeface="微软雅黑" panose="020B0503020204020204" charset="-122"/>
                <a:ea typeface="微软雅黑" panose="020B0503020204020204" charset="-122"/>
              </a:endParaRPr>
            </a:p>
          </p:txBody>
        </p:sp>
      </p:grpSp>
      <p:grpSp>
        <p:nvGrpSpPr>
          <p:cNvPr id="55298" name="组合 78"/>
          <p:cNvGrpSpPr/>
          <p:nvPr/>
        </p:nvGrpSpPr>
        <p:grpSpPr bwMode="auto">
          <a:xfrm>
            <a:off x="241300" y="857250"/>
            <a:ext cx="4586288" cy="444500"/>
            <a:chOff x="0" y="569219"/>
            <a:chExt cx="6114499" cy="592678"/>
          </a:xfrm>
        </p:grpSpPr>
        <p:sp>
          <p:nvSpPr>
            <p:cNvPr id="80" name="矩形 3"/>
            <p:cNvSpPr/>
            <p:nvPr/>
          </p:nvSpPr>
          <p:spPr>
            <a:xfrm>
              <a:off x="0" y="569219"/>
              <a:ext cx="5665806" cy="592678"/>
            </a:xfrm>
            <a:custGeom>
              <a:avLst/>
              <a:gdLst/>
              <a:ahLst/>
              <a:cxnLst/>
              <a:rect l="l" t="t" r="r" b="b"/>
              <a:pathLst>
                <a:path w="5665954" h="592678">
                  <a:moveTo>
                    <a:pt x="0" y="0"/>
                  </a:moveTo>
                  <a:lnTo>
                    <a:pt x="5391414" y="0"/>
                  </a:lnTo>
                  <a:lnTo>
                    <a:pt x="5665954" y="310986"/>
                  </a:lnTo>
                  <a:lnTo>
                    <a:pt x="5399741" y="592678"/>
                  </a:lnTo>
                  <a:lnTo>
                    <a:pt x="0" y="59267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a:latin typeface="Times New Roman" panose="02020603050405020304" pitchFamily="18" charset="0"/>
                  <a:ea typeface="微软雅黑" panose="020B0503020204020204" charset="-122"/>
                </a:rPr>
                <a:t>管理的缺陷</a:t>
              </a:r>
              <a:endParaRPr lang="zh-CN" altLang="en-US">
                <a:latin typeface="Times New Roman" panose="02020603050405020304" pitchFamily="18" charset="0"/>
                <a:ea typeface="微软雅黑" panose="020B0503020204020204" charset="-122"/>
              </a:endParaRPr>
            </a:p>
          </p:txBody>
        </p:sp>
        <p:sp>
          <p:nvSpPr>
            <p:cNvPr id="82" name="矩形 3"/>
            <p:cNvSpPr/>
            <p:nvPr/>
          </p:nvSpPr>
          <p:spPr>
            <a:xfrm>
              <a:off x="5515536" y="569219"/>
              <a:ext cx="374617"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3" name="矩形 3"/>
            <p:cNvSpPr/>
            <p:nvPr/>
          </p:nvSpPr>
          <p:spPr>
            <a:xfrm>
              <a:off x="5739882" y="569219"/>
              <a:ext cx="374617"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84"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安全知识学习</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4"/>
                                        </p:tgtEl>
                                        <p:attrNameLst>
                                          <p:attrName>style.visibility</p:attrName>
                                        </p:attrNameLst>
                                      </p:cBhvr>
                                      <p:to>
                                        <p:strVal val="visible"/>
                                      </p:to>
                                    </p:set>
                                    <p:anim calcmode="lin" valueType="num">
                                      <p:cBhvr>
                                        <p:cTn id="7" dur="500" fill="hold"/>
                                        <p:tgtEl>
                                          <p:spTgt spid="8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4"/>
                                        </p:tgtEl>
                                        <p:attrNameLst>
                                          <p:attrName>ppt_y</p:attrName>
                                        </p:attrNameLst>
                                      </p:cBhvr>
                                      <p:tavLst>
                                        <p:tav tm="0">
                                          <p:val>
                                            <p:strVal val="#ppt_y"/>
                                          </p:val>
                                        </p:tav>
                                        <p:tav tm="100000">
                                          <p:val>
                                            <p:strVal val="#ppt_y"/>
                                          </p:val>
                                        </p:tav>
                                      </p:tavLst>
                                    </p:anim>
                                    <p:anim calcmode="lin" valueType="num">
                                      <p:cBhvr>
                                        <p:cTn id="9" dur="500" fill="hold"/>
                                        <p:tgtEl>
                                          <p:spTgt spid="8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标题 3"/>
          <p:cNvSpPr>
            <a:spLocks noGrp="1"/>
          </p:cNvSpPr>
          <p:nvPr/>
        </p:nvSpPr>
        <p:spPr bwMode="auto">
          <a:xfrm>
            <a:off x="336550" y="579438"/>
            <a:ext cx="2433638" cy="777875"/>
          </a:xfrm>
          <a:prstGeom prst="rect">
            <a:avLst/>
          </a:prstGeom>
          <a:noFill/>
          <a:ln w="9525">
            <a:noFill/>
            <a:miter lim="800000"/>
          </a:ln>
        </p:spPr>
        <p:txBody>
          <a:bodyPr anchor="ctr"/>
          <a:lstStyle/>
          <a:p>
            <a:pPr algn="r" eaLnBrk="0" hangingPunct="0"/>
            <a:r>
              <a:rPr lang="zh-CN" altLang="en-US" sz="2400">
                <a:solidFill>
                  <a:srgbClr val="E56B15"/>
                </a:solidFill>
                <a:latin typeface="Times New Roman" panose="02020603050405020304" pitchFamily="18" charset="0"/>
                <a:ea typeface="微软雅黑" panose="020B0503020204020204" charset="-122"/>
              </a:rPr>
              <a:t>不安全的心理</a:t>
            </a:r>
            <a:endParaRPr lang="zh-CN" altLang="en-US" sz="2400">
              <a:solidFill>
                <a:srgbClr val="E56B15"/>
              </a:solidFill>
              <a:latin typeface="Times New Roman" panose="02020603050405020304" pitchFamily="18" charset="0"/>
              <a:ea typeface="微软雅黑" panose="020B0503020204020204" charset="-122"/>
            </a:endParaRPr>
          </a:p>
        </p:txBody>
      </p:sp>
      <p:sp>
        <p:nvSpPr>
          <p:cNvPr id="14340" name="AutoShape 2"/>
          <p:cNvSpPr/>
          <p:nvPr/>
        </p:nvSpPr>
        <p:spPr>
          <a:xfrm>
            <a:off x="1246188" y="1522413"/>
            <a:ext cx="1614487" cy="601662"/>
          </a:xfrm>
          <a:prstGeom prst="roundRect">
            <a:avLst>
              <a:gd name="adj" fmla="val 10347"/>
            </a:avLst>
          </a:prstGeom>
          <a:solidFill>
            <a:schemeClr val="accent2"/>
          </a:solidFill>
          <a:ln w="50800">
            <a:noFill/>
          </a:ln>
          <a:effectLst>
            <a:outerShdw dist="107763" dir="2699999" algn="ctr" rotWithShape="0">
              <a:schemeClr val="bg1">
                <a:alpha val="50000"/>
              </a:schemeClr>
            </a:outerShdw>
          </a:effectLst>
        </p:spPr>
        <p:txBody>
          <a:bodyPr wrap="none" anchor="ctr"/>
          <a:lstStyle/>
          <a:p>
            <a:pPr algn="ctr">
              <a:defRPr/>
            </a:pPr>
            <a:r>
              <a:rPr lang="zh-CN" altLang="en-US" sz="2000" dirty="0">
                <a:solidFill>
                  <a:schemeClr val="bg1"/>
                </a:solidFill>
                <a:latin typeface="Times New Roman" panose="02020603050405020304" pitchFamily="18" charset="0"/>
                <a:ea typeface="微软雅黑" panose="020B0503020204020204" charset="-122"/>
              </a:rPr>
              <a:t>侥幸心理</a:t>
            </a:r>
            <a:endParaRPr lang="zh-CN" altLang="en-US" sz="2000" dirty="0">
              <a:solidFill>
                <a:schemeClr val="bg1"/>
              </a:solidFill>
              <a:latin typeface="Times New Roman" panose="02020603050405020304" pitchFamily="18" charset="0"/>
              <a:ea typeface="微软雅黑" panose="020B0503020204020204" charset="-122"/>
            </a:endParaRPr>
          </a:p>
        </p:txBody>
      </p:sp>
      <p:sp>
        <p:nvSpPr>
          <p:cNvPr id="14346" name="AutoShape 2"/>
          <p:cNvSpPr/>
          <p:nvPr/>
        </p:nvSpPr>
        <p:spPr>
          <a:xfrm>
            <a:off x="1200150" y="3565525"/>
            <a:ext cx="1708150" cy="588963"/>
          </a:xfrm>
          <a:prstGeom prst="roundRect">
            <a:avLst>
              <a:gd name="adj" fmla="val 10347"/>
            </a:avLst>
          </a:prstGeom>
          <a:solidFill>
            <a:schemeClr val="accent2"/>
          </a:solidFill>
          <a:ln w="50800">
            <a:noFill/>
          </a:ln>
          <a:effectLst>
            <a:outerShdw dist="107763" dir="2699999" algn="ctr" rotWithShape="0">
              <a:schemeClr val="bg1">
                <a:alpha val="50000"/>
              </a:schemeClr>
            </a:outerShdw>
          </a:effectLst>
        </p:spPr>
        <p:txBody>
          <a:bodyPr wrap="none" anchor="ctr"/>
          <a:lstStyle/>
          <a:p>
            <a:pPr algn="ctr">
              <a:defRPr/>
            </a:pPr>
            <a:r>
              <a:rPr lang="zh-CN" altLang="en-US" sz="2000" dirty="0">
                <a:solidFill>
                  <a:schemeClr val="bg1"/>
                </a:solidFill>
                <a:latin typeface="Times New Roman" panose="02020603050405020304" pitchFamily="18" charset="0"/>
                <a:ea typeface="微软雅黑" panose="020B0503020204020204" charset="-122"/>
              </a:rPr>
              <a:t>惰性心理</a:t>
            </a:r>
            <a:endParaRPr lang="zh-CN" altLang="en-US" sz="2000" dirty="0">
              <a:solidFill>
                <a:schemeClr val="bg1"/>
              </a:solidFill>
              <a:latin typeface="Times New Roman" panose="02020603050405020304" pitchFamily="18" charset="0"/>
              <a:ea typeface="微软雅黑" panose="020B0503020204020204" charset="-122"/>
            </a:endParaRPr>
          </a:p>
        </p:txBody>
      </p:sp>
      <p:sp>
        <p:nvSpPr>
          <p:cNvPr id="72707" name="Rectangle 3"/>
          <p:cNvSpPr>
            <a:spLocks noGrp="1" noRot="1" noChangeArrowheads="1"/>
          </p:cNvSpPr>
          <p:nvPr/>
        </p:nvSpPr>
        <p:spPr>
          <a:xfrm>
            <a:off x="3322638" y="1252538"/>
            <a:ext cx="4954587" cy="1500187"/>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eaLnBrk="1" hangingPunct="1">
              <a:lnSpc>
                <a:spcPct val="150000"/>
              </a:lnSpc>
              <a:spcBef>
                <a:spcPts val="0"/>
              </a:spcBef>
              <a:buFont typeface="Wingdings" panose="05000000000000000000" pitchFamily="2" charset="2"/>
              <a:buNone/>
              <a:defRPr/>
            </a:pPr>
            <a:r>
              <a:rPr lang="zh-CN" altLang="en-US" sz="1200" kern="0" dirty="0">
                <a:solidFill>
                  <a:srgbClr val="7F7F7F"/>
                </a:solidFill>
                <a:latin typeface="Times New Roman" panose="02020603050405020304" pitchFamily="18" charset="0"/>
                <a:ea typeface="微软雅黑" panose="020B0503020204020204" charset="-122"/>
              </a:rPr>
              <a:t>许多违章人员在行动前的一种重要心态，把出事的偶然性绝对化，在现实工作中，对发生侥幸心理的人时有所见。</a:t>
            </a:r>
            <a:endParaRPr lang="zh-CN" altLang="en-US" sz="1200" kern="0" dirty="0">
              <a:solidFill>
                <a:srgbClr val="7F7F7F"/>
              </a:solidFill>
              <a:latin typeface="Times New Roman" panose="02020603050405020304" pitchFamily="18" charset="0"/>
              <a:ea typeface="微软雅黑" panose="020B0503020204020204" charset="-122"/>
            </a:endParaRPr>
          </a:p>
          <a:p>
            <a:pPr marL="363855" indent="0" eaLnBrk="1" hangingPunct="1">
              <a:lnSpc>
                <a:spcPct val="150000"/>
              </a:lnSpc>
              <a:spcBef>
                <a:spcPts val="0"/>
              </a:spcBef>
              <a:buSzPct val="80000"/>
              <a:buFont typeface="Wingdings" panose="05000000000000000000" pitchFamily="2" charset="2"/>
              <a:buChar char="u"/>
              <a:defRPr/>
            </a:pPr>
            <a:r>
              <a:rPr lang="zh-CN" altLang="en-US" sz="1200" kern="0" dirty="0">
                <a:solidFill>
                  <a:srgbClr val="7F7F7F"/>
                </a:solidFill>
                <a:latin typeface="Times New Roman" panose="02020603050405020304" pitchFamily="18" charset="0"/>
                <a:ea typeface="微软雅黑" panose="020B0503020204020204" charset="-122"/>
              </a:rPr>
              <a:t>不是不懂安全操作规程，缺乏安全知识，技术水平不低，而是“明知故犯”</a:t>
            </a:r>
            <a:endParaRPr lang="zh-CN" altLang="en-US" sz="1200" kern="0" dirty="0">
              <a:solidFill>
                <a:srgbClr val="7F7F7F"/>
              </a:solidFill>
              <a:latin typeface="Times New Roman" panose="02020603050405020304" pitchFamily="18" charset="0"/>
              <a:ea typeface="微软雅黑" panose="020B0503020204020204" charset="-122"/>
            </a:endParaRPr>
          </a:p>
          <a:p>
            <a:pPr marL="363855" indent="0" eaLnBrk="1" hangingPunct="1">
              <a:lnSpc>
                <a:spcPct val="150000"/>
              </a:lnSpc>
              <a:spcBef>
                <a:spcPts val="0"/>
              </a:spcBef>
              <a:buSzPct val="80000"/>
              <a:buFont typeface="Wingdings" panose="05000000000000000000" pitchFamily="2" charset="2"/>
              <a:buChar char="u"/>
              <a:defRPr/>
            </a:pPr>
            <a:r>
              <a:rPr lang="zh-CN" altLang="en-US" sz="1200" kern="0" dirty="0">
                <a:solidFill>
                  <a:srgbClr val="7F7F7F"/>
                </a:solidFill>
                <a:latin typeface="Times New Roman" panose="02020603050405020304" pitchFamily="18" charset="0"/>
                <a:ea typeface="微软雅黑" panose="020B0503020204020204" charset="-122"/>
              </a:rPr>
              <a:t>违章不一定出事，出事不一定伤人，伤人不一定伤己。</a:t>
            </a:r>
            <a:endParaRPr lang="zh-CN" altLang="en-US" sz="1200" kern="0" dirty="0">
              <a:solidFill>
                <a:srgbClr val="000000"/>
              </a:solidFill>
              <a:latin typeface="Times New Roman" panose="02020603050405020304" pitchFamily="18" charset="0"/>
              <a:ea typeface="微软雅黑" panose="020B0503020204020204" charset="-122"/>
            </a:endParaRPr>
          </a:p>
        </p:txBody>
      </p:sp>
      <p:sp>
        <p:nvSpPr>
          <p:cNvPr id="19" name="Rectangle 3"/>
          <p:cNvSpPr txBox="1">
            <a:spLocks noRot="1" noChangeArrowheads="1"/>
          </p:cNvSpPr>
          <p:nvPr/>
        </p:nvSpPr>
        <p:spPr bwMode="auto">
          <a:xfrm>
            <a:off x="3352800" y="3565525"/>
            <a:ext cx="4953000" cy="1857375"/>
          </a:xfrm>
          <a:prstGeom prst="rect">
            <a:avLst/>
          </a:prstGeom>
          <a:noFill/>
          <a:ln w="9525">
            <a:noFill/>
            <a:miter lim="800000"/>
          </a:ln>
        </p:spPr>
        <p:txBody>
          <a:bodyPr/>
          <a:lstStyle/>
          <a:p>
            <a:pPr algn="just" eaLnBrk="0" hangingPunct="0">
              <a:lnSpc>
                <a:spcPct val="150000"/>
              </a:lnSpc>
              <a:spcBef>
                <a:spcPts val="0"/>
              </a:spcBef>
              <a:buFont typeface="Arial" panose="020B0604020202020204" pitchFamily="34" charset="0"/>
              <a:buNone/>
              <a:defRPr/>
            </a:pPr>
            <a:r>
              <a:rPr lang="zh-CN" altLang="en-US" sz="1200" kern="0" dirty="0">
                <a:solidFill>
                  <a:srgbClr val="7F7F7F"/>
                </a:solidFill>
                <a:latin typeface="Times New Roman" panose="02020603050405020304" pitchFamily="18" charset="0"/>
                <a:ea typeface="微软雅黑" panose="020B0503020204020204" charset="-122"/>
              </a:rPr>
              <a:t>亦可称“节能心理”，是指在作业中尽量减少能量支出，能省力便省力，能将就凑合就将就凑合的一种心理状态，也是懒惰行为的心理依据。</a:t>
            </a:r>
            <a:endParaRPr lang="zh-CN" altLang="en-US" sz="1200" kern="0" dirty="0">
              <a:solidFill>
                <a:srgbClr val="7F7F7F"/>
              </a:solidFill>
              <a:latin typeface="Times New Roman" panose="02020603050405020304" pitchFamily="18" charset="0"/>
              <a:ea typeface="微软雅黑" panose="020B0503020204020204" charset="-122"/>
            </a:endParaRPr>
          </a:p>
          <a:p>
            <a:pPr marL="342900" algn="just" eaLnBrk="0" hangingPunct="0">
              <a:lnSpc>
                <a:spcPct val="150000"/>
              </a:lnSpc>
              <a:spcBef>
                <a:spcPts val="0"/>
              </a:spcBef>
              <a:buSzPct val="80000"/>
              <a:buFont typeface="Wingdings" panose="05000000000000000000" pitchFamily="2" charset="2"/>
              <a:buChar char="u"/>
              <a:defRPr/>
            </a:pPr>
            <a:r>
              <a:rPr lang="zh-CN" altLang="en-US" sz="1200" kern="0" dirty="0">
                <a:solidFill>
                  <a:srgbClr val="7F7F7F"/>
                </a:solidFill>
                <a:latin typeface="Times New Roman" panose="02020603050405020304" pitchFamily="18" charset="0"/>
                <a:ea typeface="微软雅黑" panose="020B0503020204020204" charset="-122"/>
              </a:rPr>
              <a:t>干活图省事，嫌麻烦。 </a:t>
            </a:r>
            <a:endParaRPr lang="zh-CN" altLang="en-US" sz="1200" kern="0" dirty="0">
              <a:solidFill>
                <a:srgbClr val="7F7F7F"/>
              </a:solidFill>
              <a:latin typeface="Times New Roman" panose="02020603050405020304" pitchFamily="18" charset="0"/>
              <a:ea typeface="微软雅黑" panose="020B0503020204020204" charset="-122"/>
            </a:endParaRPr>
          </a:p>
          <a:p>
            <a:pPr marL="342900" algn="just" eaLnBrk="0" hangingPunct="0">
              <a:lnSpc>
                <a:spcPct val="150000"/>
              </a:lnSpc>
              <a:spcBef>
                <a:spcPts val="0"/>
              </a:spcBef>
              <a:buSzPct val="80000"/>
              <a:buFont typeface="Wingdings" panose="05000000000000000000" pitchFamily="2" charset="2"/>
              <a:buChar char="u"/>
              <a:defRPr/>
            </a:pPr>
            <a:r>
              <a:rPr lang="zh-CN" altLang="en-US" sz="1200" kern="0" dirty="0">
                <a:solidFill>
                  <a:srgbClr val="7F7F7F"/>
                </a:solidFill>
                <a:latin typeface="Times New Roman" panose="02020603050405020304" pitchFamily="18" charset="0"/>
                <a:ea typeface="微软雅黑" panose="020B0503020204020204" charset="-122"/>
              </a:rPr>
              <a:t>节省时间，得过且过。</a:t>
            </a:r>
            <a:endParaRPr lang="zh-CN" altLang="en-US" sz="1200" kern="0" dirty="0">
              <a:solidFill>
                <a:srgbClr val="7F7F7F"/>
              </a:solidFill>
              <a:latin typeface="Times New Roman" panose="02020603050405020304" pitchFamily="18" charset="0"/>
              <a:ea typeface="微软雅黑" panose="020B0503020204020204" charset="-122"/>
            </a:endParaRPr>
          </a:p>
        </p:txBody>
      </p:sp>
      <p:sp>
        <p:nvSpPr>
          <p:cNvPr id="124"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安全知识学习</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pic>
        <p:nvPicPr>
          <p:cNvPr id="57351" name="Picture 8" descr="2006102616173913767"/>
          <p:cNvPicPr>
            <a:picLocks noChangeAspect="1"/>
          </p:cNvPicPr>
          <p:nvPr/>
        </p:nvPicPr>
        <p:blipFill>
          <a:blip r:embed="rId1"/>
          <a:srcRect/>
          <a:stretch>
            <a:fillRect/>
          </a:stretch>
        </p:blipFill>
        <p:spPr bwMode="auto">
          <a:xfrm>
            <a:off x="7027863" y="2752725"/>
            <a:ext cx="793750" cy="665163"/>
          </a:xfrm>
          <a:prstGeom prst="rect">
            <a:avLst/>
          </a:prstGeom>
          <a:noFill/>
          <a:ln w="9525">
            <a:noFill/>
            <a:miter lim="800000"/>
            <a:headEnd/>
            <a:tailEnd/>
          </a:ln>
        </p:spPr>
      </p:pic>
      <p:pic>
        <p:nvPicPr>
          <p:cNvPr id="57352" name="Picture 6" descr="2006102616165763199"/>
          <p:cNvPicPr>
            <a:picLocks noChangeAspect="1"/>
          </p:cNvPicPr>
          <p:nvPr/>
        </p:nvPicPr>
        <p:blipFill>
          <a:blip r:embed="rId2"/>
          <a:srcRect/>
          <a:stretch>
            <a:fillRect/>
          </a:stretch>
        </p:blipFill>
        <p:spPr bwMode="auto">
          <a:xfrm>
            <a:off x="3249613" y="2765425"/>
            <a:ext cx="793750" cy="700088"/>
          </a:xfrm>
          <a:prstGeom prst="rect">
            <a:avLst/>
          </a:prstGeom>
          <a:noFill/>
          <a:ln w="9525">
            <a:noFill/>
            <a:miter lim="800000"/>
            <a:headEnd/>
            <a:tailEnd/>
          </a:ln>
        </p:spPr>
      </p:pic>
      <p:pic>
        <p:nvPicPr>
          <p:cNvPr id="57353" name="Picture 7" descr="2006102616172790946"/>
          <p:cNvPicPr>
            <a:picLocks noChangeAspect="1"/>
          </p:cNvPicPr>
          <p:nvPr/>
        </p:nvPicPr>
        <p:blipFill>
          <a:blip r:embed="rId3"/>
          <a:srcRect/>
          <a:stretch>
            <a:fillRect/>
          </a:stretch>
        </p:blipFill>
        <p:spPr bwMode="auto">
          <a:xfrm>
            <a:off x="4403725" y="2778125"/>
            <a:ext cx="792163" cy="676275"/>
          </a:xfrm>
          <a:prstGeom prst="rect">
            <a:avLst/>
          </a:prstGeom>
          <a:noFill/>
          <a:ln w="9525">
            <a:noFill/>
            <a:miter lim="800000"/>
            <a:headEnd/>
            <a:tailEnd/>
          </a:ln>
        </p:spPr>
      </p:pic>
      <p:pic>
        <p:nvPicPr>
          <p:cNvPr id="57354" name="Picture 9" descr="2006102616171162953"/>
          <p:cNvPicPr>
            <a:picLocks noChangeAspect="1"/>
          </p:cNvPicPr>
          <p:nvPr/>
        </p:nvPicPr>
        <p:blipFill>
          <a:blip r:embed="rId4"/>
          <a:srcRect/>
          <a:stretch>
            <a:fillRect/>
          </a:stretch>
        </p:blipFill>
        <p:spPr bwMode="auto">
          <a:xfrm>
            <a:off x="5673725" y="2754313"/>
            <a:ext cx="876300" cy="700087"/>
          </a:xfrm>
          <a:prstGeom prst="rect">
            <a:avLst/>
          </a:prstGeom>
          <a:noFill/>
          <a:ln w="9525">
            <a:noFill/>
            <a:miter lim="800000"/>
            <a:headEnd/>
            <a:tailEnd/>
          </a:ln>
        </p:spPr>
      </p:pic>
      <p:pic>
        <p:nvPicPr>
          <p:cNvPr id="57355" name="图片 1" descr="图层 95"/>
          <p:cNvPicPr>
            <a:picLocks noChangeAspect="1"/>
          </p:cNvPicPr>
          <p:nvPr/>
        </p:nvPicPr>
        <p:blipFill>
          <a:blip r:embed="rId5"/>
          <a:srcRect/>
          <a:stretch>
            <a:fillRect/>
          </a:stretch>
        </p:blipFill>
        <p:spPr bwMode="auto">
          <a:xfrm>
            <a:off x="258763" y="2532063"/>
            <a:ext cx="1171575" cy="1743075"/>
          </a:xfrm>
          <a:prstGeom prst="rect">
            <a:avLst/>
          </a:prstGeom>
          <a:noFill/>
          <a:ln w="9525">
            <a:noFill/>
            <a:miter lim="800000"/>
            <a:headEnd/>
            <a:tailEnd/>
          </a:ln>
        </p:spPr>
      </p:pic>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4"/>
                                        </p:tgtEl>
                                        <p:attrNameLst>
                                          <p:attrName>style.visibility</p:attrName>
                                        </p:attrNameLst>
                                      </p:cBhvr>
                                      <p:to>
                                        <p:strVal val="visible"/>
                                      </p:to>
                                    </p:set>
                                    <p:anim calcmode="lin" valueType="num">
                                      <p:cBhvr>
                                        <p:cTn id="7" dur="500" fill="hold"/>
                                        <p:tgtEl>
                                          <p:spTgt spid="1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4"/>
                                        </p:tgtEl>
                                        <p:attrNameLst>
                                          <p:attrName>ppt_y</p:attrName>
                                        </p:attrNameLst>
                                      </p:cBhvr>
                                      <p:tavLst>
                                        <p:tav tm="0">
                                          <p:val>
                                            <p:strVal val="#ppt_y"/>
                                          </p:val>
                                        </p:tav>
                                        <p:tav tm="100000">
                                          <p:val>
                                            <p:strVal val="#ppt_y"/>
                                          </p:val>
                                        </p:tav>
                                      </p:tavLst>
                                    </p:anim>
                                    <p:anim calcmode="lin" valueType="num">
                                      <p:cBhvr>
                                        <p:cTn id="9" dur="500" fill="hold"/>
                                        <p:tgtEl>
                                          <p:spTgt spid="1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标题 3"/>
          <p:cNvSpPr>
            <a:spLocks noGrp="1"/>
          </p:cNvSpPr>
          <p:nvPr/>
        </p:nvSpPr>
        <p:spPr bwMode="auto">
          <a:xfrm>
            <a:off x="336550" y="579438"/>
            <a:ext cx="2433638" cy="777875"/>
          </a:xfrm>
          <a:prstGeom prst="rect">
            <a:avLst/>
          </a:prstGeom>
          <a:noFill/>
          <a:ln w="9525">
            <a:noFill/>
            <a:miter lim="800000"/>
          </a:ln>
        </p:spPr>
        <p:txBody>
          <a:bodyPr anchor="ctr"/>
          <a:lstStyle/>
          <a:p>
            <a:pPr algn="r" eaLnBrk="0" hangingPunct="0"/>
            <a:r>
              <a:rPr lang="zh-CN" altLang="en-US" sz="2400">
                <a:solidFill>
                  <a:srgbClr val="E56B15"/>
                </a:solidFill>
                <a:latin typeface="Times New Roman" panose="02020603050405020304" pitchFamily="18" charset="0"/>
                <a:ea typeface="微软雅黑" panose="020B0503020204020204" charset="-122"/>
              </a:rPr>
              <a:t>不安全的心理</a:t>
            </a:r>
            <a:endParaRPr lang="zh-CN" altLang="en-US" sz="2400">
              <a:solidFill>
                <a:srgbClr val="E56B15"/>
              </a:solidFill>
              <a:latin typeface="Times New Roman" panose="02020603050405020304" pitchFamily="18" charset="0"/>
              <a:ea typeface="微软雅黑" panose="020B0503020204020204" charset="-122"/>
            </a:endParaRPr>
          </a:p>
        </p:txBody>
      </p:sp>
      <p:sp>
        <p:nvSpPr>
          <p:cNvPr id="14340" name="AutoShape 2"/>
          <p:cNvSpPr/>
          <p:nvPr/>
        </p:nvSpPr>
        <p:spPr>
          <a:xfrm>
            <a:off x="1246188" y="1511300"/>
            <a:ext cx="1614487" cy="600075"/>
          </a:xfrm>
          <a:prstGeom prst="roundRect">
            <a:avLst>
              <a:gd name="adj" fmla="val 10347"/>
            </a:avLst>
          </a:prstGeom>
          <a:solidFill>
            <a:schemeClr val="accent2"/>
          </a:solidFill>
          <a:ln w="50800">
            <a:noFill/>
          </a:ln>
          <a:effectLst>
            <a:outerShdw dist="107763" dir="2699999" algn="ctr" rotWithShape="0">
              <a:schemeClr val="bg1">
                <a:alpha val="50000"/>
              </a:schemeClr>
            </a:outerShdw>
          </a:effectLst>
        </p:spPr>
        <p:txBody>
          <a:bodyPr wrap="none" anchor="ctr"/>
          <a:lstStyle/>
          <a:p>
            <a:pPr algn="ctr">
              <a:defRPr/>
            </a:pPr>
            <a:r>
              <a:rPr lang="zh-CN" altLang="en-US" sz="2000" dirty="0">
                <a:solidFill>
                  <a:schemeClr val="bg1"/>
                </a:solidFill>
                <a:latin typeface="Times New Roman" panose="02020603050405020304" pitchFamily="18" charset="0"/>
                <a:ea typeface="微软雅黑" panose="020B0503020204020204" charset="-122"/>
              </a:rPr>
              <a:t>麻痹心理</a:t>
            </a:r>
            <a:endParaRPr lang="zh-CN" altLang="en-US" sz="2000" dirty="0">
              <a:solidFill>
                <a:schemeClr val="bg1"/>
              </a:solidFill>
              <a:latin typeface="Times New Roman" panose="02020603050405020304" pitchFamily="18" charset="0"/>
              <a:ea typeface="微软雅黑" panose="020B0503020204020204" charset="-122"/>
            </a:endParaRPr>
          </a:p>
        </p:txBody>
      </p:sp>
      <p:sp>
        <p:nvSpPr>
          <p:cNvPr id="14346" name="AutoShape 2"/>
          <p:cNvSpPr/>
          <p:nvPr/>
        </p:nvSpPr>
        <p:spPr>
          <a:xfrm>
            <a:off x="1200150" y="3565525"/>
            <a:ext cx="1708150" cy="588963"/>
          </a:xfrm>
          <a:prstGeom prst="roundRect">
            <a:avLst>
              <a:gd name="adj" fmla="val 10347"/>
            </a:avLst>
          </a:prstGeom>
          <a:solidFill>
            <a:schemeClr val="accent2"/>
          </a:solidFill>
          <a:ln w="50800">
            <a:noFill/>
          </a:ln>
          <a:effectLst>
            <a:outerShdw dist="107763" dir="2699999" algn="ctr" rotWithShape="0">
              <a:schemeClr val="bg1">
                <a:alpha val="50000"/>
              </a:schemeClr>
            </a:outerShdw>
          </a:effectLst>
        </p:spPr>
        <p:txBody>
          <a:bodyPr wrap="none" anchor="ctr"/>
          <a:lstStyle/>
          <a:p>
            <a:pPr algn="ctr">
              <a:defRPr/>
            </a:pPr>
            <a:r>
              <a:rPr lang="zh-CN" altLang="en-US" sz="2000" dirty="0">
                <a:solidFill>
                  <a:schemeClr val="bg1"/>
                </a:solidFill>
                <a:latin typeface="Times New Roman" panose="02020603050405020304" pitchFamily="18" charset="0"/>
                <a:ea typeface="微软雅黑" panose="020B0503020204020204" charset="-122"/>
              </a:rPr>
              <a:t>逆反心理</a:t>
            </a:r>
            <a:endParaRPr lang="zh-CN" altLang="en-US" sz="2000" dirty="0">
              <a:solidFill>
                <a:schemeClr val="bg1"/>
              </a:solidFill>
              <a:latin typeface="Times New Roman" panose="02020603050405020304" pitchFamily="18" charset="0"/>
              <a:ea typeface="微软雅黑" panose="020B0503020204020204" charset="-122"/>
            </a:endParaRPr>
          </a:p>
        </p:txBody>
      </p:sp>
      <p:sp>
        <p:nvSpPr>
          <p:cNvPr id="72707" name="Rectangle 3"/>
          <p:cNvSpPr>
            <a:spLocks noGrp="1" noRot="1" noChangeArrowheads="1"/>
          </p:cNvSpPr>
          <p:nvPr/>
        </p:nvSpPr>
        <p:spPr>
          <a:xfrm>
            <a:off x="3352800" y="1357313"/>
            <a:ext cx="4954588" cy="1965325"/>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just" eaLnBrk="1" hangingPunct="1">
              <a:buFont typeface="Wingdings" panose="05000000000000000000" pitchFamily="2" charset="2"/>
              <a:buNone/>
              <a:tabLst>
                <a:tab pos="93345" algn="l"/>
              </a:tabLst>
              <a:defRPr/>
            </a:pPr>
            <a:r>
              <a:rPr lang="zh-CN" altLang="en-US" sz="1200" kern="0" dirty="0">
                <a:solidFill>
                  <a:schemeClr val="tx1"/>
                </a:solidFill>
                <a:latin typeface="Times New Roman" panose="02020603050405020304" pitchFamily="18" charset="0"/>
                <a:ea typeface="微软雅黑" panose="020B0503020204020204" charset="-122"/>
                <a:sym typeface="+mn-ea"/>
              </a:rPr>
              <a:t>麻痹大意是造成事故的主要心理因素之一。行为上表现为马马虎虎、大大咧咧、口是心非、盲目自信。</a:t>
            </a:r>
            <a:endParaRPr lang="zh-CN" altLang="en-US" sz="1200" kern="0" dirty="0">
              <a:solidFill>
                <a:schemeClr val="tx1"/>
              </a:solidFill>
              <a:latin typeface="Times New Roman" panose="02020603050405020304" pitchFamily="18" charset="0"/>
              <a:ea typeface="微软雅黑" panose="020B0503020204020204" charset="-122"/>
            </a:endParaRPr>
          </a:p>
          <a:p>
            <a:pPr algn="just" eaLnBrk="1" hangingPunct="1">
              <a:buSzPct val="80000"/>
              <a:buFont typeface="Wingdings" panose="05000000000000000000" pitchFamily="2" charset="2"/>
              <a:buChar char="u"/>
              <a:defRPr/>
            </a:pPr>
            <a:r>
              <a:rPr lang="zh-CN" altLang="en-US" sz="1200" kern="0" dirty="0">
                <a:solidFill>
                  <a:schemeClr val="tx1"/>
                </a:solidFill>
                <a:latin typeface="Times New Roman" panose="02020603050405020304" pitchFamily="18" charset="0"/>
                <a:ea typeface="微软雅黑" panose="020B0503020204020204" charset="-122"/>
                <a:sym typeface="+mn-ea"/>
              </a:rPr>
              <a:t>盲目相信自己的以往经验，认为技术过得硬，保准出不了问题。（以老资格者居多）</a:t>
            </a:r>
            <a:endParaRPr lang="zh-CN" altLang="en-US" sz="1200" kern="0" dirty="0">
              <a:solidFill>
                <a:schemeClr val="tx1"/>
              </a:solidFill>
              <a:latin typeface="Times New Roman" panose="02020603050405020304" pitchFamily="18" charset="0"/>
              <a:ea typeface="微软雅黑" panose="020B0503020204020204" charset="-122"/>
            </a:endParaRPr>
          </a:p>
          <a:p>
            <a:pPr algn="just" eaLnBrk="1" hangingPunct="1">
              <a:buSzPct val="80000"/>
              <a:buFont typeface="Wingdings" panose="05000000000000000000" pitchFamily="2" charset="2"/>
              <a:buChar char="u"/>
              <a:defRPr/>
            </a:pPr>
            <a:r>
              <a:rPr lang="zh-CN" altLang="en-US" sz="1200" kern="0" dirty="0">
                <a:solidFill>
                  <a:schemeClr val="tx1"/>
                </a:solidFill>
                <a:latin typeface="Times New Roman" panose="02020603050405020304" pitchFamily="18" charset="0"/>
                <a:ea typeface="微软雅黑" panose="020B0503020204020204" charset="-122"/>
                <a:sym typeface="+mn-ea"/>
              </a:rPr>
              <a:t>是以往成功经验或习惯的强化，多次做也无问题。我行我素</a:t>
            </a:r>
            <a:endParaRPr lang="zh-CN" altLang="en-US" sz="1200" kern="0" dirty="0">
              <a:solidFill>
                <a:schemeClr val="tx1"/>
              </a:solidFill>
              <a:latin typeface="Times New Roman" panose="02020603050405020304" pitchFamily="18" charset="0"/>
              <a:ea typeface="微软雅黑" panose="020B0503020204020204" charset="-122"/>
            </a:endParaRPr>
          </a:p>
          <a:p>
            <a:pPr algn="just" eaLnBrk="1" hangingPunct="1">
              <a:buSzPct val="80000"/>
              <a:buFont typeface="Wingdings" panose="05000000000000000000" pitchFamily="2" charset="2"/>
              <a:buChar char="u"/>
              <a:defRPr/>
            </a:pPr>
            <a:r>
              <a:rPr lang="zh-CN" altLang="en-US" sz="1200" kern="0" dirty="0">
                <a:solidFill>
                  <a:schemeClr val="tx1"/>
                </a:solidFill>
                <a:latin typeface="Times New Roman" panose="02020603050405020304" pitchFamily="18" charset="0"/>
                <a:ea typeface="微软雅黑" panose="020B0503020204020204" charset="-122"/>
                <a:sym typeface="+mn-ea"/>
              </a:rPr>
              <a:t>是高度紧张后的精神疲劳，产生麻痹心理。</a:t>
            </a:r>
            <a:endParaRPr lang="zh-CN" altLang="en-US" sz="1200" kern="0" dirty="0">
              <a:solidFill>
                <a:schemeClr val="tx1"/>
              </a:solidFill>
              <a:latin typeface="Times New Roman" panose="02020603050405020304" pitchFamily="18" charset="0"/>
              <a:ea typeface="微软雅黑" panose="020B0503020204020204" charset="-122"/>
            </a:endParaRPr>
          </a:p>
          <a:p>
            <a:pPr algn="just" eaLnBrk="1" hangingPunct="1">
              <a:buSzPct val="80000"/>
              <a:buFont typeface="Wingdings" panose="05000000000000000000" pitchFamily="2" charset="2"/>
              <a:buChar char="u"/>
              <a:defRPr/>
            </a:pPr>
            <a:r>
              <a:rPr lang="zh-CN" altLang="en-US" sz="1200" kern="0" dirty="0">
                <a:solidFill>
                  <a:schemeClr val="tx1"/>
                </a:solidFill>
                <a:latin typeface="Times New Roman" panose="02020603050405020304" pitchFamily="18" charset="0"/>
                <a:ea typeface="微软雅黑" panose="020B0503020204020204" charset="-122"/>
                <a:sym typeface="+mn-ea"/>
              </a:rPr>
              <a:t>是个性因素，一贯松松垮垮，不求甚解的性格特征，自以为绝对安全。</a:t>
            </a:r>
            <a:endParaRPr lang="zh-CN" altLang="en-US" sz="1200" kern="0" dirty="0">
              <a:solidFill>
                <a:schemeClr val="tx1"/>
              </a:solidFill>
              <a:latin typeface="Times New Roman" panose="02020603050405020304" pitchFamily="18" charset="0"/>
              <a:ea typeface="微软雅黑" panose="020B0503020204020204" charset="-122"/>
              <a:sym typeface="+mn-ea"/>
            </a:endParaRPr>
          </a:p>
          <a:p>
            <a:pPr algn="just" eaLnBrk="1" hangingPunct="1">
              <a:buSzPct val="80000"/>
              <a:buFont typeface="Wingdings" panose="05000000000000000000" pitchFamily="2" charset="2"/>
              <a:buChar char="u"/>
              <a:defRPr/>
            </a:pPr>
            <a:r>
              <a:rPr lang="zh-CN" altLang="en-US" sz="1200" kern="0" dirty="0">
                <a:solidFill>
                  <a:schemeClr val="tx1"/>
                </a:solidFill>
                <a:latin typeface="Times New Roman" panose="02020603050405020304" pitchFamily="18" charset="0"/>
                <a:ea typeface="微软雅黑" panose="020B0503020204020204" charset="-122"/>
                <a:sym typeface="+mn-ea"/>
              </a:rPr>
              <a:t>因循守旧，缺乏创新意识。</a:t>
            </a:r>
            <a:endParaRPr lang="zh-CN" altLang="en-US" sz="1200" kern="0" dirty="0">
              <a:solidFill>
                <a:schemeClr val="tx1"/>
              </a:solidFill>
              <a:latin typeface="Times New Roman" panose="02020603050405020304" pitchFamily="18" charset="0"/>
              <a:ea typeface="微软雅黑" panose="020B0503020204020204" charset="-122"/>
              <a:sym typeface="+mn-ea"/>
            </a:endParaRPr>
          </a:p>
        </p:txBody>
      </p:sp>
      <p:sp>
        <p:nvSpPr>
          <p:cNvPr id="19" name="Rectangle 3"/>
          <p:cNvSpPr txBox="1">
            <a:spLocks noRot="1" noChangeArrowheads="1"/>
          </p:cNvSpPr>
          <p:nvPr/>
        </p:nvSpPr>
        <p:spPr bwMode="auto">
          <a:xfrm>
            <a:off x="3352800" y="3565525"/>
            <a:ext cx="4953000" cy="1857375"/>
          </a:xfrm>
          <a:prstGeom prst="rect">
            <a:avLst/>
          </a:prstGeom>
          <a:noFill/>
          <a:ln w="9525">
            <a:noFill/>
            <a:miter lim="800000"/>
          </a:ln>
        </p:spPr>
        <p:txBody>
          <a:bodyPr/>
          <a:lstStyle/>
          <a:p>
            <a:pPr algn="just">
              <a:buFont typeface="Wingdings" panose="05000000000000000000" pitchFamily="2" charset="2"/>
              <a:buNone/>
              <a:defRPr/>
            </a:pPr>
            <a:r>
              <a:rPr lang="zh-CN" altLang="en-US" sz="1200" dirty="0">
                <a:solidFill>
                  <a:schemeClr val="tx1"/>
                </a:solidFill>
                <a:latin typeface="Times New Roman" panose="02020603050405020304" pitchFamily="18" charset="0"/>
                <a:ea typeface="微软雅黑" panose="020B0503020204020204" charset="-122"/>
                <a:sym typeface="+mn-ea"/>
              </a:rPr>
              <a:t>一种无视社会规范或管理制度的对抗性心理状态，一般在行为上表现“你让我这样，我偏要那样、越不许干，我越要干”等特征。</a:t>
            </a:r>
            <a:endParaRPr lang="zh-CN" altLang="en-US" sz="1200" dirty="0">
              <a:solidFill>
                <a:schemeClr val="tx1"/>
              </a:solidFill>
              <a:latin typeface="Times New Roman" panose="02020603050405020304" pitchFamily="18" charset="0"/>
              <a:ea typeface="微软雅黑" panose="020B0503020204020204" charset="-122"/>
            </a:endParaRPr>
          </a:p>
          <a:p>
            <a:pPr marL="342900" indent="-342900" algn="just" eaLnBrk="0" hangingPunct="0">
              <a:spcBef>
                <a:spcPct val="20000"/>
              </a:spcBef>
              <a:buSzPct val="80000"/>
              <a:buFont typeface="Wingdings" panose="05000000000000000000" pitchFamily="2" charset="2"/>
              <a:buChar char="u"/>
              <a:defRPr/>
            </a:pPr>
            <a:r>
              <a:rPr lang="zh-CN" altLang="en-US" sz="1200" dirty="0">
                <a:solidFill>
                  <a:schemeClr val="tx1"/>
                </a:solidFill>
                <a:latin typeface="Times New Roman" panose="02020603050405020304" pitchFamily="18" charset="0"/>
                <a:ea typeface="微软雅黑" panose="020B0503020204020204" charset="-122"/>
                <a:sym typeface="+mn-ea"/>
              </a:rPr>
              <a:t>显现对抗：当面顶撞，不但不改正，反而发脾气，或骂骂咧咧，继续违章。</a:t>
            </a:r>
            <a:endParaRPr lang="zh-CN" altLang="en-US" sz="1200" dirty="0">
              <a:solidFill>
                <a:schemeClr val="tx1"/>
              </a:solidFill>
              <a:latin typeface="Times New Roman" panose="02020603050405020304" pitchFamily="18" charset="0"/>
              <a:ea typeface="微软雅黑" panose="020B0503020204020204" charset="-122"/>
            </a:endParaRPr>
          </a:p>
          <a:p>
            <a:pPr marL="342900" indent="-342900" algn="just" eaLnBrk="0" hangingPunct="0">
              <a:spcBef>
                <a:spcPct val="20000"/>
              </a:spcBef>
              <a:buSzPct val="80000"/>
              <a:buFont typeface="Wingdings" panose="05000000000000000000" pitchFamily="2" charset="2"/>
              <a:buChar char="u"/>
              <a:defRPr/>
            </a:pPr>
            <a:r>
              <a:rPr lang="zh-CN" altLang="en-US" sz="1200" dirty="0">
                <a:solidFill>
                  <a:schemeClr val="tx1"/>
                </a:solidFill>
                <a:latin typeface="Times New Roman" panose="02020603050405020304" pitchFamily="18" charset="0"/>
                <a:ea typeface="微软雅黑" panose="020B0503020204020204" charset="-122"/>
                <a:sym typeface="+mn-ea"/>
              </a:rPr>
              <a:t>隐性对抗：表面接受，心理反抗，阳奉阴违，口是心非。</a:t>
            </a:r>
            <a:endParaRPr lang="zh-CN" altLang="en-US" sz="1200" kern="0" dirty="0">
              <a:solidFill>
                <a:schemeClr val="tx1"/>
              </a:solidFill>
              <a:latin typeface="Times New Roman" panose="02020603050405020304" pitchFamily="18" charset="0"/>
              <a:ea typeface="微软雅黑" panose="020B0503020204020204" charset="-122"/>
              <a:sym typeface="+mn-ea"/>
            </a:endParaRPr>
          </a:p>
        </p:txBody>
      </p:sp>
      <p:sp>
        <p:nvSpPr>
          <p:cNvPr id="124"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安全知识学习</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pic>
        <p:nvPicPr>
          <p:cNvPr id="59399" name="图片 12" descr="3.jpg"/>
          <p:cNvPicPr>
            <a:picLocks noChangeAspect="1"/>
          </p:cNvPicPr>
          <p:nvPr>
            <p:custDataLst>
              <p:tags r:id="rId1"/>
            </p:custDataLst>
          </p:nvPr>
        </p:nvPicPr>
        <p:blipFill>
          <a:blip r:embed="rId2">
            <a:clrChange>
              <a:clrFrom>
                <a:srgbClr val="FFFFFF"/>
              </a:clrFrom>
              <a:clrTo>
                <a:srgbClr val="FFFFFF">
                  <a:alpha val="0"/>
                </a:srgbClr>
              </a:clrTo>
            </a:clrChange>
          </a:blip>
          <a:srcRect/>
          <a:stretch>
            <a:fillRect/>
          </a:stretch>
        </p:blipFill>
        <p:spPr bwMode="auto">
          <a:xfrm>
            <a:off x="1009650" y="2270125"/>
            <a:ext cx="1898650" cy="1138238"/>
          </a:xfrm>
          <a:prstGeom prst="rect">
            <a:avLst/>
          </a:prstGeom>
          <a:noFill/>
          <a:ln w="9525">
            <a:noFill/>
            <a:miter lim="800000"/>
            <a:headEnd/>
            <a:tailEnd/>
          </a:ln>
        </p:spPr>
      </p:pic>
      <p:pic>
        <p:nvPicPr>
          <p:cNvPr id="59400" name="图片 1" descr="图层 95"/>
          <p:cNvPicPr>
            <a:picLocks noChangeAspect="1"/>
          </p:cNvPicPr>
          <p:nvPr/>
        </p:nvPicPr>
        <p:blipFill>
          <a:blip r:embed="rId3"/>
          <a:srcRect/>
          <a:stretch>
            <a:fillRect/>
          </a:stretch>
        </p:blipFill>
        <p:spPr bwMode="auto">
          <a:xfrm>
            <a:off x="0" y="2706688"/>
            <a:ext cx="1171575" cy="1743075"/>
          </a:xfrm>
          <a:prstGeom prst="rect">
            <a:avLst/>
          </a:prstGeom>
          <a:noFill/>
          <a:ln w="9525">
            <a:noFill/>
            <a:miter lim="800000"/>
            <a:headEnd/>
            <a:tailEnd/>
          </a:ln>
        </p:spPr>
      </p:pic>
      <p:pic>
        <p:nvPicPr>
          <p:cNvPr id="43" name="图片 42" descr="图片2"/>
          <p:cNvPicPr>
            <a:picLocks noChangeAspect="1"/>
          </p:cNvPicPr>
          <p:nvPr>
            <p:custDataLst>
              <p:tags r:id="rId4"/>
            </p:custDataLst>
          </p:nvPr>
        </p:nvPicPr>
        <p:blipFill>
          <a:blip r:embed="rId5"/>
          <a:stretch>
            <a:fillRect/>
          </a:stretch>
        </p:blipFill>
        <p:spPr>
          <a:xfrm>
            <a:off x="4132580" y="2802890"/>
            <a:ext cx="2446020" cy="237490"/>
          </a:xfrm>
          <a:prstGeom prst="rect">
            <a:avLst/>
          </a:prstGeom>
        </p:spPr>
      </p:pic>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4"/>
                                        </p:tgtEl>
                                        <p:attrNameLst>
                                          <p:attrName>style.visibility</p:attrName>
                                        </p:attrNameLst>
                                      </p:cBhvr>
                                      <p:to>
                                        <p:strVal val="visible"/>
                                      </p:to>
                                    </p:set>
                                    <p:anim calcmode="lin" valueType="num">
                                      <p:cBhvr>
                                        <p:cTn id="7" dur="500" fill="hold"/>
                                        <p:tgtEl>
                                          <p:spTgt spid="1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4"/>
                                        </p:tgtEl>
                                        <p:attrNameLst>
                                          <p:attrName>ppt_y</p:attrName>
                                        </p:attrNameLst>
                                      </p:cBhvr>
                                      <p:tavLst>
                                        <p:tav tm="0">
                                          <p:val>
                                            <p:strVal val="#ppt_y"/>
                                          </p:val>
                                        </p:tav>
                                        <p:tav tm="100000">
                                          <p:val>
                                            <p:strVal val="#ppt_y"/>
                                          </p:val>
                                        </p:tav>
                                      </p:tavLst>
                                    </p:anim>
                                    <p:anim calcmode="lin" valueType="num">
                                      <p:cBhvr>
                                        <p:cTn id="9" dur="500" fill="hold"/>
                                        <p:tgtEl>
                                          <p:spTgt spid="1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图片 155"/>
          <p:cNvPicPr>
            <a:picLocks noChangeAspect="1"/>
          </p:cNvPicPr>
          <p:nvPr/>
        </p:nvPicPr>
        <p:blipFill>
          <a:blip r:embed="rId1"/>
          <a:srcRect t="14389" b="7870"/>
          <a:stretch>
            <a:fillRect/>
          </a:stretch>
        </p:blipFill>
        <p:spPr bwMode="auto">
          <a:xfrm>
            <a:off x="2082800" y="1058863"/>
            <a:ext cx="6440488" cy="3759200"/>
          </a:xfrm>
          <a:prstGeom prst="rect">
            <a:avLst/>
          </a:prstGeom>
          <a:noFill/>
          <a:ln w="9525">
            <a:noFill/>
            <a:miter lim="800000"/>
            <a:headEnd/>
            <a:tailEnd/>
          </a:ln>
        </p:spPr>
      </p:pic>
      <p:sp>
        <p:nvSpPr>
          <p:cNvPr id="2" name="AutoShape 2"/>
          <p:cNvSpPr/>
          <p:nvPr/>
        </p:nvSpPr>
        <p:spPr>
          <a:xfrm>
            <a:off x="466725" y="1058863"/>
            <a:ext cx="1616075" cy="601662"/>
          </a:xfrm>
          <a:prstGeom prst="roundRect">
            <a:avLst>
              <a:gd name="adj" fmla="val 10347"/>
            </a:avLst>
          </a:prstGeom>
          <a:solidFill>
            <a:srgbClr val="E56B15"/>
          </a:solidFill>
          <a:ln w="50800">
            <a:noFill/>
          </a:ln>
          <a:effectLst>
            <a:outerShdw dist="107763" dir="2699999" algn="ctr" rotWithShape="0">
              <a:schemeClr val="bg1">
                <a:alpha val="50000"/>
              </a:schemeClr>
            </a:outerShdw>
          </a:effectLst>
        </p:spPr>
        <p:txBody>
          <a:bodyPr wrap="none" anchor="ctr"/>
          <a:lstStyle/>
          <a:p>
            <a:pPr algn="ctr">
              <a:defRPr/>
            </a:pPr>
            <a:r>
              <a:rPr lang="zh-CN" altLang="en-US" sz="2000" dirty="0">
                <a:solidFill>
                  <a:schemeClr val="bg1"/>
                </a:solidFill>
                <a:latin typeface="Times New Roman" panose="02020603050405020304" pitchFamily="18" charset="0"/>
                <a:ea typeface="微软雅黑" panose="020B0503020204020204" charset="-122"/>
              </a:rPr>
              <a:t>典型案例</a:t>
            </a:r>
            <a:endParaRPr lang="zh-CN" altLang="en-US" sz="2000" dirty="0">
              <a:solidFill>
                <a:schemeClr val="bg1"/>
              </a:solidFill>
              <a:latin typeface="Times New Roman" panose="02020603050405020304" pitchFamily="18" charset="0"/>
              <a:ea typeface="微软雅黑" panose="020B0503020204020204" charset="-122"/>
            </a:endParaRPr>
          </a:p>
        </p:txBody>
      </p:sp>
      <p:sp>
        <p:nvSpPr>
          <p:cNvPr id="3"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安全知识学习</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pic>
        <p:nvPicPr>
          <p:cNvPr id="61444" name="图片 3" descr="图层 95"/>
          <p:cNvPicPr>
            <a:picLocks noChangeAspect="1"/>
          </p:cNvPicPr>
          <p:nvPr/>
        </p:nvPicPr>
        <p:blipFill>
          <a:blip r:embed="rId2"/>
          <a:srcRect/>
          <a:stretch>
            <a:fillRect/>
          </a:stretch>
        </p:blipFill>
        <p:spPr bwMode="auto">
          <a:xfrm>
            <a:off x="765175" y="2730500"/>
            <a:ext cx="1171575" cy="1743075"/>
          </a:xfrm>
          <a:prstGeom prst="rect">
            <a:avLst/>
          </a:prstGeom>
          <a:noFill/>
          <a:ln w="9525">
            <a:noFill/>
            <a:miter lim="800000"/>
            <a:headEnd/>
            <a:tailEnd/>
          </a:ln>
        </p:spPr>
      </p:pic>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安全知识学习</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cxnSp>
        <p:nvCxnSpPr>
          <p:cNvPr id="91" name="直接连接符 90"/>
          <p:cNvCxnSpPr>
            <a:cxnSpLocks noChangeShapeType="1"/>
          </p:cNvCxnSpPr>
          <p:nvPr/>
        </p:nvCxnSpPr>
        <p:spPr bwMode="auto">
          <a:xfrm>
            <a:off x="7589838" y="2125663"/>
            <a:ext cx="827087" cy="0"/>
          </a:xfrm>
          <a:prstGeom prst="line">
            <a:avLst/>
          </a:prstGeom>
          <a:noFill/>
          <a:ln w="28575">
            <a:solidFill>
              <a:srgbClr val="FF0000"/>
            </a:solidFill>
            <a:round/>
          </a:ln>
        </p:spPr>
      </p:cxnSp>
      <p:cxnSp>
        <p:nvCxnSpPr>
          <p:cNvPr id="92" name="直接连接符 91"/>
          <p:cNvCxnSpPr>
            <a:cxnSpLocks noChangeShapeType="1"/>
          </p:cNvCxnSpPr>
          <p:nvPr/>
        </p:nvCxnSpPr>
        <p:spPr bwMode="auto">
          <a:xfrm>
            <a:off x="7597775" y="2125663"/>
            <a:ext cx="0" cy="730250"/>
          </a:xfrm>
          <a:prstGeom prst="line">
            <a:avLst/>
          </a:prstGeom>
          <a:noFill/>
          <a:ln w="28575">
            <a:solidFill>
              <a:srgbClr val="FF0000"/>
            </a:solidFill>
            <a:round/>
          </a:ln>
        </p:spPr>
      </p:cxnSp>
      <p:cxnSp>
        <p:nvCxnSpPr>
          <p:cNvPr id="93" name="直接连接符 92"/>
          <p:cNvCxnSpPr>
            <a:cxnSpLocks noChangeShapeType="1"/>
          </p:cNvCxnSpPr>
          <p:nvPr/>
        </p:nvCxnSpPr>
        <p:spPr bwMode="auto">
          <a:xfrm>
            <a:off x="6778625" y="2855913"/>
            <a:ext cx="827088" cy="0"/>
          </a:xfrm>
          <a:prstGeom prst="line">
            <a:avLst/>
          </a:prstGeom>
          <a:noFill/>
          <a:ln w="28575">
            <a:solidFill>
              <a:srgbClr val="FF0000"/>
            </a:solidFill>
            <a:round/>
          </a:ln>
        </p:spPr>
      </p:cxnSp>
      <p:cxnSp>
        <p:nvCxnSpPr>
          <p:cNvPr id="94" name="直接连接符 93"/>
          <p:cNvCxnSpPr>
            <a:cxnSpLocks noChangeShapeType="1"/>
          </p:cNvCxnSpPr>
          <p:nvPr/>
        </p:nvCxnSpPr>
        <p:spPr bwMode="auto">
          <a:xfrm>
            <a:off x="6786563" y="2855913"/>
            <a:ext cx="0" cy="728662"/>
          </a:xfrm>
          <a:prstGeom prst="line">
            <a:avLst/>
          </a:prstGeom>
          <a:noFill/>
          <a:ln w="28575">
            <a:solidFill>
              <a:srgbClr val="FF0000"/>
            </a:solidFill>
            <a:round/>
          </a:ln>
        </p:spPr>
      </p:cxnSp>
      <p:cxnSp>
        <p:nvCxnSpPr>
          <p:cNvPr id="95" name="直接连接符 94"/>
          <p:cNvCxnSpPr>
            <a:cxnSpLocks noChangeShapeType="1"/>
          </p:cNvCxnSpPr>
          <p:nvPr/>
        </p:nvCxnSpPr>
        <p:spPr bwMode="auto">
          <a:xfrm>
            <a:off x="5972175" y="3584575"/>
            <a:ext cx="825500" cy="0"/>
          </a:xfrm>
          <a:prstGeom prst="line">
            <a:avLst/>
          </a:prstGeom>
          <a:noFill/>
          <a:ln w="28575">
            <a:solidFill>
              <a:srgbClr val="FF0000"/>
            </a:solidFill>
            <a:round/>
          </a:ln>
        </p:spPr>
      </p:cxnSp>
      <p:cxnSp>
        <p:nvCxnSpPr>
          <p:cNvPr id="96" name="直接连接符 95"/>
          <p:cNvCxnSpPr>
            <a:cxnSpLocks noChangeShapeType="1"/>
          </p:cNvCxnSpPr>
          <p:nvPr/>
        </p:nvCxnSpPr>
        <p:spPr bwMode="auto">
          <a:xfrm>
            <a:off x="5978525" y="3584575"/>
            <a:ext cx="0" cy="728663"/>
          </a:xfrm>
          <a:prstGeom prst="line">
            <a:avLst/>
          </a:prstGeom>
          <a:noFill/>
          <a:ln w="28575">
            <a:solidFill>
              <a:srgbClr val="FF0000"/>
            </a:solidFill>
            <a:round/>
          </a:ln>
        </p:spPr>
      </p:cxnSp>
      <p:cxnSp>
        <p:nvCxnSpPr>
          <p:cNvPr id="97" name="直接连接符 96"/>
          <p:cNvCxnSpPr>
            <a:cxnSpLocks noChangeShapeType="1"/>
          </p:cNvCxnSpPr>
          <p:nvPr/>
        </p:nvCxnSpPr>
        <p:spPr bwMode="auto">
          <a:xfrm>
            <a:off x="5146675" y="4313238"/>
            <a:ext cx="827088" cy="0"/>
          </a:xfrm>
          <a:prstGeom prst="line">
            <a:avLst/>
          </a:prstGeom>
          <a:noFill/>
          <a:ln w="28575">
            <a:solidFill>
              <a:srgbClr val="FF0000"/>
            </a:solidFill>
            <a:round/>
          </a:ln>
        </p:spPr>
      </p:cxnSp>
      <p:cxnSp>
        <p:nvCxnSpPr>
          <p:cNvPr id="98" name="直接连接符 97"/>
          <p:cNvCxnSpPr>
            <a:cxnSpLocks noChangeShapeType="1"/>
          </p:cNvCxnSpPr>
          <p:nvPr/>
        </p:nvCxnSpPr>
        <p:spPr bwMode="auto">
          <a:xfrm>
            <a:off x="5154613" y="4313238"/>
            <a:ext cx="0" cy="488950"/>
          </a:xfrm>
          <a:prstGeom prst="line">
            <a:avLst/>
          </a:prstGeom>
          <a:noFill/>
          <a:ln w="28575">
            <a:solidFill>
              <a:srgbClr val="FF0000"/>
            </a:solidFill>
            <a:round/>
          </a:ln>
        </p:spPr>
      </p:cxnSp>
      <p:grpSp>
        <p:nvGrpSpPr>
          <p:cNvPr id="99" name="组合 98"/>
          <p:cNvGrpSpPr/>
          <p:nvPr/>
        </p:nvGrpSpPr>
        <p:grpSpPr bwMode="auto">
          <a:xfrm>
            <a:off x="7705725" y="1584325"/>
            <a:ext cx="539750" cy="595313"/>
            <a:chOff x="8051785" y="944862"/>
            <a:chExt cx="826543" cy="911372"/>
          </a:xfrm>
        </p:grpSpPr>
        <p:sp>
          <p:nvSpPr>
            <p:cNvPr id="63540" name="椭圆 99"/>
            <p:cNvSpPr>
              <a:spLocks noChangeArrowheads="1"/>
            </p:cNvSpPr>
            <p:nvPr/>
          </p:nvSpPr>
          <p:spPr bwMode="auto">
            <a:xfrm>
              <a:off x="8051785" y="947066"/>
              <a:ext cx="826543" cy="826543"/>
            </a:xfrm>
            <a:prstGeom prst="ellipse">
              <a:avLst/>
            </a:prstGeom>
            <a:noFill/>
            <a:ln w="12700">
              <a:solidFill>
                <a:srgbClr val="FF0000"/>
              </a:solidFill>
              <a:round/>
            </a:ln>
          </p:spPr>
          <p:txBody>
            <a:bodyPr anchor="ctr"/>
            <a:lstStyle/>
            <a:p>
              <a:pPr algn="ctr"/>
              <a:endParaRPr lang="zh-CN" altLang="en-US">
                <a:solidFill>
                  <a:srgbClr val="C89800"/>
                </a:solidFill>
              </a:endParaRPr>
            </a:p>
          </p:txBody>
        </p:sp>
        <p:sp>
          <p:nvSpPr>
            <p:cNvPr id="63541" name="椭圆 100"/>
            <p:cNvSpPr>
              <a:spLocks noChangeArrowheads="1"/>
            </p:cNvSpPr>
            <p:nvPr/>
          </p:nvSpPr>
          <p:spPr bwMode="auto">
            <a:xfrm>
              <a:off x="8139438" y="1034719"/>
              <a:ext cx="651236" cy="651236"/>
            </a:xfrm>
            <a:prstGeom prst="ellipse">
              <a:avLst/>
            </a:prstGeom>
            <a:solidFill>
              <a:srgbClr val="FF0000"/>
            </a:solidFill>
            <a:ln w="28575">
              <a:noFill/>
              <a:round/>
            </a:ln>
          </p:spPr>
          <p:txBody>
            <a:bodyPr anchor="ctr"/>
            <a:lstStyle/>
            <a:p>
              <a:pPr algn="ctr"/>
              <a:endParaRPr lang="zh-CN" altLang="en-US">
                <a:solidFill>
                  <a:srgbClr val="C89800"/>
                </a:solidFill>
              </a:endParaRPr>
            </a:p>
          </p:txBody>
        </p:sp>
        <p:sp>
          <p:nvSpPr>
            <p:cNvPr id="63542" name="TextBox 101"/>
            <p:cNvSpPr txBox="1">
              <a:spLocks noChangeArrowheads="1"/>
            </p:cNvSpPr>
            <p:nvPr/>
          </p:nvSpPr>
          <p:spPr bwMode="auto">
            <a:xfrm>
              <a:off x="8183059" y="944862"/>
              <a:ext cx="639356" cy="911372"/>
            </a:xfrm>
            <a:prstGeom prst="rect">
              <a:avLst/>
            </a:prstGeom>
            <a:noFill/>
            <a:ln w="9525">
              <a:noFill/>
              <a:miter lim="800000"/>
            </a:ln>
          </p:spPr>
          <p:txBody>
            <a:bodyPr wrap="none">
              <a:spAutoFit/>
            </a:bodyPr>
            <a:lstStyle/>
            <a:p>
              <a:r>
                <a:rPr lang="en-US" altLang="zh-CN" sz="3300">
                  <a:solidFill>
                    <a:schemeClr val="bg1"/>
                  </a:solidFill>
                  <a:ea typeface="华文细黑" panose="02010600040101010101" pitchFamily="2" charset="-122"/>
                  <a:cs typeface="Arial" panose="020B0604020202020204" pitchFamily="34" charset="0"/>
                </a:rPr>
                <a:t>1</a:t>
              </a:r>
              <a:endParaRPr lang="zh-CN" altLang="en-US" sz="3300">
                <a:solidFill>
                  <a:schemeClr val="bg1"/>
                </a:solidFill>
                <a:ea typeface="华文细黑" panose="02010600040101010101" pitchFamily="2" charset="-122"/>
                <a:cs typeface="Arial" panose="020B0604020202020204" pitchFamily="34" charset="0"/>
              </a:endParaRPr>
            </a:p>
          </p:txBody>
        </p:sp>
      </p:grpSp>
      <p:grpSp>
        <p:nvGrpSpPr>
          <p:cNvPr id="103" name="组合 102"/>
          <p:cNvGrpSpPr/>
          <p:nvPr/>
        </p:nvGrpSpPr>
        <p:grpSpPr bwMode="auto">
          <a:xfrm>
            <a:off x="1528763" y="1693863"/>
            <a:ext cx="5934075" cy="414020"/>
            <a:chOff x="-247122" y="1112579"/>
            <a:chExt cx="9083874" cy="633386"/>
          </a:xfrm>
        </p:grpSpPr>
        <p:cxnSp>
          <p:nvCxnSpPr>
            <p:cNvPr id="104" name="直接箭头连接符 103"/>
            <p:cNvCxnSpPr/>
            <p:nvPr/>
          </p:nvCxnSpPr>
          <p:spPr>
            <a:xfrm>
              <a:off x="-81872" y="1622591"/>
              <a:ext cx="8918624" cy="0"/>
            </a:xfrm>
            <a:prstGeom prst="straightConnector1">
              <a:avLst/>
            </a:prstGeom>
            <a:ln w="19050">
              <a:solidFill>
                <a:srgbClr val="FF0000"/>
              </a:solidFill>
              <a:prstDash val="solid"/>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grpSp>
          <p:nvGrpSpPr>
            <p:cNvPr id="63537" name="组合 104"/>
            <p:cNvGrpSpPr/>
            <p:nvPr/>
          </p:nvGrpSpPr>
          <p:grpSpPr bwMode="auto">
            <a:xfrm>
              <a:off x="-247122" y="1112579"/>
              <a:ext cx="7839517" cy="633386"/>
              <a:chOff x="-247122" y="1122739"/>
              <a:chExt cx="7839517" cy="633386"/>
            </a:xfrm>
          </p:grpSpPr>
          <p:sp>
            <p:nvSpPr>
              <p:cNvPr id="106" name="TextBox 105"/>
              <p:cNvSpPr txBox="1"/>
              <p:nvPr/>
            </p:nvSpPr>
            <p:spPr>
              <a:xfrm>
                <a:off x="-247122" y="1168882"/>
                <a:ext cx="1414343" cy="457554"/>
              </a:xfrm>
              <a:prstGeom prst="rect">
                <a:avLst/>
              </a:prstGeom>
              <a:noFill/>
              <a:ln>
                <a:noFill/>
              </a:ln>
            </p:spPr>
            <p:txBody>
              <a:bodyPr>
                <a:spAutoFit/>
              </a:bodyPr>
              <a:lstStyle>
                <a:defPPr>
                  <a:defRPr lang="zh-CN"/>
                </a:defPPr>
                <a:lvl1pPr algn="ctr">
                  <a:defRPr sz="1600">
                    <a:solidFill>
                      <a:srgbClr val="BCE8F2"/>
                    </a:solidFill>
                    <a:latin typeface="方正兰亭黑_GBK" panose="02000000000000000000" pitchFamily="2" charset="-122"/>
                    <a:ea typeface="方正兰亭黑_GBK" panose="02000000000000000000" pitchFamily="2" charset="-122"/>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buFont typeface="Arial" panose="020B0604020202020204" pitchFamily="34" charset="0"/>
                  <a:defRPr sz="2000">
                    <a:latin typeface="Calibri" panose="020F0502020204030204" pitchFamily="34" charset="0"/>
                  </a:defRPr>
                </a:lvl6pPr>
                <a:lvl7pPr>
                  <a:buFont typeface="Arial" panose="020B0604020202020204" pitchFamily="34" charset="0"/>
                  <a:defRPr sz="2000">
                    <a:latin typeface="Calibri" panose="020F0502020204030204" pitchFamily="34" charset="0"/>
                  </a:defRPr>
                </a:lvl7pPr>
                <a:lvl8pPr>
                  <a:buFont typeface="Arial" panose="020B0604020202020204" pitchFamily="34" charset="0"/>
                  <a:defRPr sz="2000">
                    <a:latin typeface="Calibri" panose="020F0502020204030204" pitchFamily="34" charset="0"/>
                  </a:defRPr>
                </a:lvl8pPr>
                <a:lvl9pPr>
                  <a:buFont typeface="Arial" panose="020B0604020202020204" pitchFamily="34" charset="0"/>
                  <a:defRPr sz="2000">
                    <a:latin typeface="Calibri" panose="020F0502020204030204" pitchFamily="34" charset="0"/>
                  </a:defRPr>
                </a:lvl9pPr>
              </a:lstStyle>
              <a:p>
                <a:pPr>
                  <a:defRPr/>
                </a:pPr>
                <a:r>
                  <a:rPr lang="zh-CN" altLang="en-US" sz="1350" dirty="0">
                    <a:solidFill>
                      <a:srgbClr val="FF0000"/>
                    </a:solidFill>
                    <a:latin typeface="Times New Roman" panose="02020603050405020304" pitchFamily="18" charset="0"/>
                    <a:ea typeface="微软雅黑" panose="020B0503020204020204" charset="-122"/>
                  </a:rPr>
                  <a:t>禁止吸烟</a:t>
                </a:r>
                <a:endParaRPr lang="zh-CN" altLang="en-US" sz="1350" dirty="0">
                  <a:solidFill>
                    <a:srgbClr val="FF0000"/>
                  </a:solidFill>
                  <a:latin typeface="Times New Roman" panose="02020603050405020304" pitchFamily="18" charset="0"/>
                  <a:ea typeface="微软雅黑" panose="020B0503020204020204" charset="-122"/>
                </a:endParaRPr>
              </a:p>
            </p:txBody>
          </p:sp>
          <p:sp>
            <p:nvSpPr>
              <p:cNvPr id="107" name="TextBox 106"/>
              <p:cNvSpPr txBox="1"/>
              <p:nvPr/>
            </p:nvSpPr>
            <p:spPr>
              <a:xfrm>
                <a:off x="1128317" y="1122739"/>
                <a:ext cx="6464078" cy="633386"/>
              </a:xfrm>
              <a:prstGeom prst="rect">
                <a:avLst/>
              </a:prstGeom>
              <a:noFill/>
            </p:spPr>
            <p:txBody>
              <a:bodyPr>
                <a:spAutoFit/>
              </a:bodyPr>
              <a:lstStyle/>
              <a:p>
                <a:pPr>
                  <a:lnSpc>
                    <a:spcPct val="150000"/>
                  </a:lnSpc>
                  <a:spcBef>
                    <a:spcPts val="0"/>
                  </a:spcBef>
                  <a:defRPr/>
                </a:pPr>
                <a:r>
                  <a:rPr lang="zh-CN" altLang="en-US" sz="1400">
                    <a:solidFill>
                      <a:srgbClr val="7F7F7F"/>
                    </a:solidFill>
                    <a:latin typeface="Times New Roman" panose="02020603050405020304" pitchFamily="18" charset="0"/>
                    <a:ea typeface="微软雅黑" panose="020B0503020204020204" charset="-122"/>
                    <a:sym typeface="+mn-ea"/>
                  </a:rPr>
                  <a:t>禁止标志</a:t>
                </a:r>
                <a:r>
                  <a:rPr lang="en-US" altLang="zh-CN" sz="1400">
                    <a:solidFill>
                      <a:srgbClr val="7F7F7F"/>
                    </a:solidFill>
                    <a:latin typeface="Times New Roman" panose="02020603050405020304" pitchFamily="18" charset="0"/>
                    <a:ea typeface="微软雅黑" panose="020B0503020204020204" charset="-122"/>
                    <a:sym typeface="+mn-ea"/>
                  </a:rPr>
                  <a:t>--</a:t>
                </a:r>
                <a:r>
                  <a:rPr lang="zh-CN" altLang="en-US" sz="1400">
                    <a:solidFill>
                      <a:srgbClr val="7F7F7F"/>
                    </a:solidFill>
                    <a:latin typeface="Times New Roman" panose="02020603050405020304" pitchFamily="18" charset="0"/>
                    <a:ea typeface="微软雅黑" panose="020B0503020204020204" charset="-122"/>
                    <a:sym typeface="+mn-ea"/>
                  </a:rPr>
                  <a:t>禁止人的不安全行为的图形标志；</a:t>
                </a:r>
                <a:endParaRPr lang="en-US" altLang="zh-CN" sz="1400" dirty="0">
                  <a:solidFill>
                    <a:schemeClr val="tx1">
                      <a:lumMod val="65000"/>
                      <a:lumOff val="35000"/>
                    </a:schemeClr>
                  </a:solidFill>
                  <a:latin typeface="Times New Roman" panose="02020603050405020304" pitchFamily="18" charset="0"/>
                  <a:ea typeface="微软雅黑" panose="020B0503020204020204" charset="-122"/>
                </a:endParaRPr>
              </a:p>
            </p:txBody>
          </p:sp>
        </p:grpSp>
      </p:grpSp>
      <p:grpSp>
        <p:nvGrpSpPr>
          <p:cNvPr id="108" name="组合 107"/>
          <p:cNvGrpSpPr/>
          <p:nvPr/>
        </p:nvGrpSpPr>
        <p:grpSpPr bwMode="auto">
          <a:xfrm>
            <a:off x="6923088" y="2292350"/>
            <a:ext cx="539750" cy="595313"/>
            <a:chOff x="6852825" y="2028803"/>
            <a:chExt cx="826543" cy="911372"/>
          </a:xfrm>
        </p:grpSpPr>
        <p:sp>
          <p:nvSpPr>
            <p:cNvPr id="63533" name="椭圆 108"/>
            <p:cNvSpPr>
              <a:spLocks noChangeArrowheads="1"/>
            </p:cNvSpPr>
            <p:nvPr/>
          </p:nvSpPr>
          <p:spPr bwMode="auto">
            <a:xfrm>
              <a:off x="6852825" y="2063640"/>
              <a:ext cx="826543" cy="826543"/>
            </a:xfrm>
            <a:prstGeom prst="ellipse">
              <a:avLst/>
            </a:prstGeom>
            <a:noFill/>
            <a:ln w="12700">
              <a:solidFill>
                <a:srgbClr val="FF0000"/>
              </a:solidFill>
              <a:round/>
            </a:ln>
          </p:spPr>
          <p:txBody>
            <a:bodyPr anchor="ctr"/>
            <a:lstStyle/>
            <a:p>
              <a:pPr algn="ctr"/>
              <a:endParaRPr lang="zh-CN" altLang="en-US">
                <a:solidFill>
                  <a:srgbClr val="C89800"/>
                </a:solidFill>
              </a:endParaRPr>
            </a:p>
          </p:txBody>
        </p:sp>
        <p:sp>
          <p:nvSpPr>
            <p:cNvPr id="63534" name="椭圆 109"/>
            <p:cNvSpPr>
              <a:spLocks noChangeArrowheads="1"/>
            </p:cNvSpPr>
            <p:nvPr/>
          </p:nvSpPr>
          <p:spPr bwMode="auto">
            <a:xfrm>
              <a:off x="6940478" y="2151293"/>
              <a:ext cx="651236" cy="651236"/>
            </a:xfrm>
            <a:prstGeom prst="ellipse">
              <a:avLst/>
            </a:prstGeom>
            <a:solidFill>
              <a:srgbClr val="FF0000"/>
            </a:solidFill>
            <a:ln w="28575">
              <a:noFill/>
              <a:round/>
            </a:ln>
          </p:spPr>
          <p:txBody>
            <a:bodyPr anchor="ctr"/>
            <a:lstStyle/>
            <a:p>
              <a:pPr algn="ctr"/>
              <a:endParaRPr lang="zh-CN" altLang="en-US">
                <a:solidFill>
                  <a:srgbClr val="C89800"/>
                </a:solidFill>
              </a:endParaRPr>
            </a:p>
          </p:txBody>
        </p:sp>
        <p:sp>
          <p:nvSpPr>
            <p:cNvPr id="63535" name="TextBox 110"/>
            <p:cNvSpPr txBox="1">
              <a:spLocks noChangeArrowheads="1"/>
            </p:cNvSpPr>
            <p:nvPr/>
          </p:nvSpPr>
          <p:spPr bwMode="auto">
            <a:xfrm>
              <a:off x="6979237" y="2028803"/>
              <a:ext cx="639356" cy="911372"/>
            </a:xfrm>
            <a:prstGeom prst="rect">
              <a:avLst/>
            </a:prstGeom>
            <a:noFill/>
            <a:ln w="9525">
              <a:noFill/>
              <a:miter lim="800000"/>
            </a:ln>
          </p:spPr>
          <p:txBody>
            <a:bodyPr wrap="none">
              <a:spAutoFit/>
            </a:bodyPr>
            <a:lstStyle/>
            <a:p>
              <a:r>
                <a:rPr lang="en-US" altLang="zh-CN" sz="3300">
                  <a:solidFill>
                    <a:schemeClr val="bg1"/>
                  </a:solidFill>
                  <a:ea typeface="华文细黑" panose="02010600040101010101" pitchFamily="2" charset="-122"/>
                  <a:cs typeface="Arial" panose="020B0604020202020204" pitchFamily="34" charset="0"/>
                </a:rPr>
                <a:t>2</a:t>
              </a:r>
              <a:endParaRPr lang="zh-CN" altLang="en-US" sz="3300">
                <a:solidFill>
                  <a:schemeClr val="bg1"/>
                </a:solidFill>
                <a:ea typeface="华文细黑" panose="02010600040101010101" pitchFamily="2" charset="-122"/>
                <a:cs typeface="Arial" panose="020B0604020202020204" pitchFamily="34" charset="0"/>
              </a:endParaRPr>
            </a:p>
          </p:txBody>
        </p:sp>
      </p:grpSp>
      <p:grpSp>
        <p:nvGrpSpPr>
          <p:cNvPr id="112" name="组合 111"/>
          <p:cNvGrpSpPr/>
          <p:nvPr/>
        </p:nvGrpSpPr>
        <p:grpSpPr bwMode="auto">
          <a:xfrm>
            <a:off x="1566863" y="2420938"/>
            <a:ext cx="5199062" cy="346075"/>
            <a:chOff x="-190315" y="2225758"/>
            <a:chExt cx="7960317" cy="530356"/>
          </a:xfrm>
        </p:grpSpPr>
        <p:cxnSp>
          <p:nvCxnSpPr>
            <p:cNvPr id="113" name="直接箭头连接符 112"/>
            <p:cNvCxnSpPr/>
            <p:nvPr/>
          </p:nvCxnSpPr>
          <p:spPr>
            <a:xfrm>
              <a:off x="-80937" y="2719621"/>
              <a:ext cx="7673504" cy="36493"/>
            </a:xfrm>
            <a:prstGeom prst="straightConnector1">
              <a:avLst/>
            </a:prstGeom>
            <a:ln w="19050">
              <a:solidFill>
                <a:srgbClr val="FF0000"/>
              </a:solidFill>
              <a:prstDash val="solid"/>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grpSp>
          <p:nvGrpSpPr>
            <p:cNvPr id="63530" name="组合 113"/>
            <p:cNvGrpSpPr/>
            <p:nvPr/>
          </p:nvGrpSpPr>
          <p:grpSpPr bwMode="auto">
            <a:xfrm>
              <a:off x="-190315" y="2225758"/>
              <a:ext cx="7960317" cy="504567"/>
              <a:chOff x="-190315" y="2246078"/>
              <a:chExt cx="7960317" cy="504567"/>
            </a:xfrm>
          </p:grpSpPr>
          <p:sp>
            <p:nvSpPr>
              <p:cNvPr id="115" name="TextBox 114"/>
              <p:cNvSpPr txBox="1"/>
              <p:nvPr/>
            </p:nvSpPr>
            <p:spPr>
              <a:xfrm>
                <a:off x="-190315" y="2292301"/>
                <a:ext cx="1521575" cy="458344"/>
              </a:xfrm>
              <a:prstGeom prst="rect">
                <a:avLst/>
              </a:prstGeom>
              <a:noFill/>
              <a:ln>
                <a:noFill/>
              </a:ln>
            </p:spPr>
            <p:txBody>
              <a:bodyPr>
                <a:spAutoFit/>
              </a:bodyPr>
              <a:lstStyle>
                <a:defPPr>
                  <a:defRPr lang="zh-CN"/>
                </a:defPPr>
                <a:lvl1pPr algn="ctr">
                  <a:defRPr sz="1800" b="1">
                    <a:solidFill>
                      <a:srgbClr val="0070C0"/>
                    </a:solidFill>
                    <a:latin typeface="微软雅黑" panose="020B0503020204020204" charset="-122"/>
                    <a:ea typeface="微软雅黑" panose="020B0503020204020204" charset="-122"/>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buFont typeface="Arial" panose="020B0604020202020204" pitchFamily="34" charset="0"/>
                  <a:defRPr sz="2000">
                    <a:latin typeface="Calibri" panose="020F0502020204030204" pitchFamily="34" charset="0"/>
                  </a:defRPr>
                </a:lvl6pPr>
                <a:lvl7pPr>
                  <a:buFont typeface="Arial" panose="020B0604020202020204" pitchFamily="34" charset="0"/>
                  <a:defRPr sz="2000">
                    <a:latin typeface="Calibri" panose="020F0502020204030204" pitchFamily="34" charset="0"/>
                  </a:defRPr>
                </a:lvl7pPr>
                <a:lvl8pPr>
                  <a:buFont typeface="Arial" panose="020B0604020202020204" pitchFamily="34" charset="0"/>
                  <a:defRPr sz="2000">
                    <a:latin typeface="Calibri" panose="020F0502020204030204" pitchFamily="34" charset="0"/>
                  </a:defRPr>
                </a:lvl8pPr>
                <a:lvl9pPr>
                  <a:buFont typeface="Arial" panose="020B0604020202020204" pitchFamily="34" charset="0"/>
                  <a:defRPr sz="2000">
                    <a:latin typeface="Calibri" panose="020F0502020204030204" pitchFamily="34" charset="0"/>
                  </a:defRPr>
                </a:lvl9pPr>
              </a:lstStyle>
              <a:p>
                <a:pPr>
                  <a:defRPr/>
                </a:pPr>
                <a:r>
                  <a:rPr lang="zh-CN" altLang="en-US" sz="1350" dirty="0">
                    <a:solidFill>
                      <a:srgbClr val="FF0000"/>
                    </a:solidFill>
                    <a:latin typeface="Times New Roman" panose="02020603050405020304" pitchFamily="18" charset="0"/>
                  </a:rPr>
                  <a:t>当心火灾</a:t>
                </a:r>
                <a:endParaRPr lang="zh-CN" altLang="en-US" sz="1350" dirty="0">
                  <a:solidFill>
                    <a:srgbClr val="FF0000"/>
                  </a:solidFill>
                  <a:latin typeface="Times New Roman" panose="02020603050405020304" pitchFamily="18" charset="0"/>
                </a:endParaRPr>
              </a:p>
            </p:txBody>
          </p:sp>
          <p:sp>
            <p:nvSpPr>
              <p:cNvPr id="63532" name="TextBox 115"/>
              <p:cNvSpPr txBox="1">
                <a:spLocks noChangeArrowheads="1"/>
              </p:cNvSpPr>
              <p:nvPr/>
            </p:nvSpPr>
            <p:spPr bwMode="auto">
              <a:xfrm>
                <a:off x="1127087" y="2246078"/>
                <a:ext cx="6642915" cy="470022"/>
              </a:xfrm>
              <a:prstGeom prst="rect">
                <a:avLst/>
              </a:prstGeom>
              <a:noFill/>
              <a:ln w="9525">
                <a:noFill/>
                <a:miter lim="800000"/>
              </a:ln>
            </p:spPr>
            <p:txBody>
              <a:bodyPr>
                <a:spAutoFit/>
              </a:bodyPr>
              <a:lstStyle/>
              <a:p>
                <a:pPr algn="just"/>
                <a:r>
                  <a:rPr lang="zh-CN" altLang="en-US" sz="1400">
                    <a:solidFill>
                      <a:srgbClr val="7F7F7F"/>
                    </a:solidFill>
                    <a:latin typeface="Times New Roman" panose="02020603050405020304" pitchFamily="18" charset="0"/>
                    <a:ea typeface="微软雅黑" panose="020B0503020204020204" charset="-122"/>
                    <a:sym typeface="+mn-ea"/>
                  </a:rPr>
                  <a:t>警告标志</a:t>
                </a:r>
                <a:r>
                  <a:rPr lang="en-US" altLang="zh-CN" sz="1400">
                    <a:solidFill>
                      <a:srgbClr val="7F7F7F"/>
                    </a:solidFill>
                    <a:latin typeface="Times New Roman" panose="02020603050405020304" pitchFamily="18" charset="0"/>
                    <a:ea typeface="微软雅黑" panose="020B0503020204020204" charset="-122"/>
                    <a:sym typeface="+mn-ea"/>
                  </a:rPr>
                  <a:t>--</a:t>
                </a:r>
                <a:r>
                  <a:rPr lang="zh-CN" altLang="en-US" sz="1400">
                    <a:solidFill>
                      <a:srgbClr val="7F7F7F"/>
                    </a:solidFill>
                    <a:latin typeface="Times New Roman" panose="02020603050405020304" pitchFamily="18" charset="0"/>
                    <a:ea typeface="微软雅黑" panose="020B0503020204020204" charset="-122"/>
                    <a:sym typeface="+mn-ea"/>
                  </a:rPr>
                  <a:t>提醒人们对周围环境进行注意的图形标志；</a:t>
                </a:r>
                <a:endParaRPr lang="en-US" altLang="zh-CN" sz="1400">
                  <a:solidFill>
                    <a:srgbClr val="595959"/>
                  </a:solidFill>
                  <a:latin typeface="Times New Roman" panose="02020603050405020304" pitchFamily="18" charset="0"/>
                  <a:ea typeface="微软雅黑" panose="020B0503020204020204" charset="-122"/>
                </a:endParaRPr>
              </a:p>
            </p:txBody>
          </p:sp>
        </p:grpSp>
      </p:grpSp>
      <p:grpSp>
        <p:nvGrpSpPr>
          <p:cNvPr id="117" name="组合 116"/>
          <p:cNvGrpSpPr/>
          <p:nvPr/>
        </p:nvGrpSpPr>
        <p:grpSpPr bwMode="auto">
          <a:xfrm>
            <a:off x="6108700" y="3013075"/>
            <a:ext cx="539750" cy="595313"/>
            <a:chOff x="5607753" y="3132097"/>
            <a:chExt cx="826543" cy="911373"/>
          </a:xfrm>
        </p:grpSpPr>
        <p:sp>
          <p:nvSpPr>
            <p:cNvPr id="63526" name="椭圆 117"/>
            <p:cNvSpPr>
              <a:spLocks noChangeArrowheads="1"/>
            </p:cNvSpPr>
            <p:nvPr/>
          </p:nvSpPr>
          <p:spPr bwMode="auto">
            <a:xfrm>
              <a:off x="5607753" y="3170764"/>
              <a:ext cx="826543" cy="826543"/>
            </a:xfrm>
            <a:prstGeom prst="ellipse">
              <a:avLst/>
            </a:prstGeom>
            <a:noFill/>
            <a:ln w="12700">
              <a:solidFill>
                <a:srgbClr val="FF0000"/>
              </a:solidFill>
              <a:round/>
            </a:ln>
          </p:spPr>
          <p:txBody>
            <a:bodyPr anchor="ctr"/>
            <a:lstStyle/>
            <a:p>
              <a:pPr algn="ctr"/>
              <a:endParaRPr lang="zh-CN" altLang="en-US">
                <a:solidFill>
                  <a:srgbClr val="C89800"/>
                </a:solidFill>
              </a:endParaRPr>
            </a:p>
          </p:txBody>
        </p:sp>
        <p:sp>
          <p:nvSpPr>
            <p:cNvPr id="63527" name="椭圆 118"/>
            <p:cNvSpPr>
              <a:spLocks noChangeArrowheads="1"/>
            </p:cNvSpPr>
            <p:nvPr/>
          </p:nvSpPr>
          <p:spPr bwMode="auto">
            <a:xfrm>
              <a:off x="5695406" y="3258417"/>
              <a:ext cx="651236" cy="651236"/>
            </a:xfrm>
            <a:prstGeom prst="ellipse">
              <a:avLst/>
            </a:prstGeom>
            <a:solidFill>
              <a:srgbClr val="FF0000"/>
            </a:solidFill>
            <a:ln w="28575">
              <a:noFill/>
              <a:round/>
            </a:ln>
          </p:spPr>
          <p:txBody>
            <a:bodyPr anchor="ctr"/>
            <a:lstStyle/>
            <a:p>
              <a:pPr algn="ctr"/>
              <a:endParaRPr lang="zh-CN" altLang="en-US">
                <a:solidFill>
                  <a:srgbClr val="C89800"/>
                </a:solidFill>
              </a:endParaRPr>
            </a:p>
          </p:txBody>
        </p:sp>
        <p:sp>
          <p:nvSpPr>
            <p:cNvPr id="63528" name="TextBox 119"/>
            <p:cNvSpPr txBox="1">
              <a:spLocks noChangeArrowheads="1"/>
            </p:cNvSpPr>
            <p:nvPr/>
          </p:nvSpPr>
          <p:spPr bwMode="auto">
            <a:xfrm>
              <a:off x="5748752" y="3132097"/>
              <a:ext cx="639355" cy="911373"/>
            </a:xfrm>
            <a:prstGeom prst="rect">
              <a:avLst/>
            </a:prstGeom>
            <a:noFill/>
            <a:ln w="9525">
              <a:noFill/>
              <a:miter lim="800000"/>
            </a:ln>
          </p:spPr>
          <p:txBody>
            <a:bodyPr wrap="none">
              <a:spAutoFit/>
            </a:bodyPr>
            <a:lstStyle/>
            <a:p>
              <a:r>
                <a:rPr lang="en-US" altLang="zh-CN" sz="3300">
                  <a:solidFill>
                    <a:schemeClr val="bg1"/>
                  </a:solidFill>
                  <a:ea typeface="华文细黑" panose="02010600040101010101" pitchFamily="2" charset="-122"/>
                  <a:cs typeface="Arial" panose="020B0604020202020204" pitchFamily="34" charset="0"/>
                </a:rPr>
                <a:t>3</a:t>
              </a:r>
              <a:endParaRPr lang="zh-CN" altLang="en-US" sz="3300">
                <a:solidFill>
                  <a:schemeClr val="bg1"/>
                </a:solidFill>
                <a:ea typeface="华文细黑" panose="02010600040101010101" pitchFamily="2" charset="-122"/>
                <a:cs typeface="Arial" panose="020B0604020202020204" pitchFamily="34" charset="0"/>
              </a:endParaRPr>
            </a:p>
          </p:txBody>
        </p:sp>
      </p:grpSp>
      <p:grpSp>
        <p:nvGrpSpPr>
          <p:cNvPr id="121" name="组合 120"/>
          <p:cNvGrpSpPr/>
          <p:nvPr/>
        </p:nvGrpSpPr>
        <p:grpSpPr bwMode="auto">
          <a:xfrm>
            <a:off x="1193800" y="2997200"/>
            <a:ext cx="5000625" cy="521970"/>
            <a:chOff x="-760362" y="3107244"/>
            <a:chExt cx="7656020" cy="798654"/>
          </a:xfrm>
        </p:grpSpPr>
        <p:cxnSp>
          <p:nvCxnSpPr>
            <p:cNvPr id="122" name="直接箭头连接符 121"/>
            <p:cNvCxnSpPr/>
            <p:nvPr/>
          </p:nvCxnSpPr>
          <p:spPr>
            <a:xfrm>
              <a:off x="-82257" y="3816511"/>
              <a:ext cx="6428626" cy="21862"/>
            </a:xfrm>
            <a:prstGeom prst="straightConnector1">
              <a:avLst/>
            </a:prstGeom>
            <a:ln w="19050">
              <a:solidFill>
                <a:srgbClr val="FF0000"/>
              </a:solidFill>
              <a:prstDash val="solid"/>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grpSp>
          <p:nvGrpSpPr>
            <p:cNvPr id="63523" name="组合 122"/>
            <p:cNvGrpSpPr/>
            <p:nvPr/>
          </p:nvGrpSpPr>
          <p:grpSpPr bwMode="auto">
            <a:xfrm>
              <a:off x="-760362" y="3107244"/>
              <a:ext cx="7656020" cy="798654"/>
              <a:chOff x="-760362" y="3076764"/>
              <a:chExt cx="7656020" cy="798654"/>
            </a:xfrm>
          </p:grpSpPr>
          <p:sp>
            <p:nvSpPr>
              <p:cNvPr id="124" name="TextBox 123"/>
              <p:cNvSpPr txBox="1"/>
              <p:nvPr/>
            </p:nvSpPr>
            <p:spPr>
              <a:xfrm>
                <a:off x="-760362" y="3341525"/>
                <a:ext cx="2357568" cy="457623"/>
              </a:xfrm>
              <a:prstGeom prst="rect">
                <a:avLst/>
              </a:prstGeom>
              <a:noFill/>
              <a:ln>
                <a:noFill/>
              </a:ln>
            </p:spPr>
            <p:txBody>
              <a:bodyPr>
                <a:spAutoFit/>
              </a:bodyPr>
              <a:lstStyle>
                <a:defPPr>
                  <a:defRPr lang="zh-CN"/>
                </a:defPPr>
                <a:lvl1pPr algn="ctr">
                  <a:defRPr sz="1800" b="1">
                    <a:solidFill>
                      <a:srgbClr val="0070C0"/>
                    </a:solidFill>
                    <a:latin typeface="微软雅黑" panose="020B0503020204020204" charset="-122"/>
                    <a:ea typeface="微软雅黑" panose="020B0503020204020204" charset="-122"/>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buFont typeface="Arial" panose="020B0604020202020204" pitchFamily="34" charset="0"/>
                  <a:defRPr sz="2000">
                    <a:latin typeface="Calibri" panose="020F0502020204030204" pitchFamily="34" charset="0"/>
                  </a:defRPr>
                </a:lvl6pPr>
                <a:lvl7pPr>
                  <a:buFont typeface="Arial" panose="020B0604020202020204" pitchFamily="34" charset="0"/>
                  <a:defRPr sz="2000">
                    <a:latin typeface="Calibri" panose="020F0502020204030204" pitchFamily="34" charset="0"/>
                  </a:defRPr>
                </a:lvl7pPr>
                <a:lvl8pPr>
                  <a:buFont typeface="Arial" panose="020B0604020202020204" pitchFamily="34" charset="0"/>
                  <a:defRPr sz="2000">
                    <a:latin typeface="Calibri" panose="020F0502020204030204" pitchFamily="34" charset="0"/>
                  </a:defRPr>
                </a:lvl8pPr>
                <a:lvl9pPr>
                  <a:buFont typeface="Arial" panose="020B0604020202020204" pitchFamily="34" charset="0"/>
                  <a:defRPr sz="2000">
                    <a:latin typeface="Calibri" panose="020F0502020204030204" pitchFamily="34" charset="0"/>
                  </a:defRPr>
                </a:lvl9pPr>
              </a:lstStyle>
              <a:p>
                <a:pPr>
                  <a:defRPr/>
                </a:pPr>
                <a:r>
                  <a:rPr lang="zh-CN" altLang="en-US" sz="1350" dirty="0">
                    <a:solidFill>
                      <a:srgbClr val="FF0000"/>
                    </a:solidFill>
                    <a:latin typeface="Times New Roman" panose="02020603050405020304" pitchFamily="18" charset="0"/>
                  </a:rPr>
                  <a:t>必须佩戴防护镜</a:t>
                </a:r>
                <a:endParaRPr lang="zh-CN" altLang="en-US" sz="1350" dirty="0">
                  <a:solidFill>
                    <a:srgbClr val="FF0000"/>
                  </a:solidFill>
                  <a:latin typeface="Times New Roman" panose="02020603050405020304" pitchFamily="18" charset="0"/>
                </a:endParaRPr>
              </a:p>
            </p:txBody>
          </p:sp>
          <p:sp>
            <p:nvSpPr>
              <p:cNvPr id="63525" name="TextBox 124"/>
              <p:cNvSpPr txBox="1">
                <a:spLocks noChangeArrowheads="1"/>
              </p:cNvSpPr>
              <p:nvPr/>
            </p:nvSpPr>
            <p:spPr bwMode="auto">
              <a:xfrm>
                <a:off x="1162150" y="3076764"/>
                <a:ext cx="5733508" cy="798654"/>
              </a:xfrm>
              <a:prstGeom prst="rect">
                <a:avLst/>
              </a:prstGeom>
              <a:noFill/>
              <a:ln w="9525">
                <a:noFill/>
                <a:miter lim="800000"/>
              </a:ln>
            </p:spPr>
            <p:txBody>
              <a:bodyPr>
                <a:spAutoFit/>
              </a:bodyPr>
              <a:lstStyle/>
              <a:p>
                <a:pPr algn="just"/>
                <a:r>
                  <a:rPr lang="zh-CN" altLang="en-US" sz="1400">
                    <a:solidFill>
                      <a:srgbClr val="7F7F7F"/>
                    </a:solidFill>
                    <a:latin typeface="Times New Roman" panose="02020603050405020304" pitchFamily="18" charset="0"/>
                    <a:ea typeface="微软雅黑" panose="020B0503020204020204" charset="-122"/>
                    <a:sym typeface="+mn-ea"/>
                  </a:rPr>
                  <a:t>指令标志</a:t>
                </a:r>
                <a:r>
                  <a:rPr lang="en-US" altLang="zh-CN" sz="1400">
                    <a:solidFill>
                      <a:srgbClr val="7F7F7F"/>
                    </a:solidFill>
                    <a:latin typeface="Times New Roman" panose="02020603050405020304" pitchFamily="18" charset="0"/>
                    <a:ea typeface="微软雅黑" panose="020B0503020204020204" charset="-122"/>
                    <a:sym typeface="+mn-ea"/>
                  </a:rPr>
                  <a:t>--</a:t>
                </a:r>
                <a:r>
                  <a:rPr lang="zh-CN" altLang="en-US" sz="1400">
                    <a:solidFill>
                      <a:srgbClr val="7F7F7F"/>
                    </a:solidFill>
                    <a:latin typeface="Times New Roman" panose="02020603050405020304" pitchFamily="18" charset="0"/>
                    <a:ea typeface="微软雅黑" panose="020B0503020204020204" charset="-122"/>
                    <a:sym typeface="+mn-ea"/>
                  </a:rPr>
                  <a:t>强制人们必须做出某种动作或采用防范措施的图形标志；</a:t>
                </a:r>
                <a:endParaRPr lang="en-US" altLang="zh-CN" sz="1400">
                  <a:solidFill>
                    <a:srgbClr val="595959"/>
                  </a:solidFill>
                  <a:latin typeface="Times New Roman" panose="02020603050405020304" pitchFamily="18" charset="0"/>
                  <a:ea typeface="微软雅黑" panose="020B0503020204020204" charset="-122"/>
                </a:endParaRPr>
              </a:p>
            </p:txBody>
          </p:sp>
        </p:grpSp>
      </p:grpSp>
      <p:grpSp>
        <p:nvGrpSpPr>
          <p:cNvPr id="126" name="组合 125"/>
          <p:cNvGrpSpPr/>
          <p:nvPr/>
        </p:nvGrpSpPr>
        <p:grpSpPr bwMode="auto">
          <a:xfrm>
            <a:off x="5295900" y="3759200"/>
            <a:ext cx="539750" cy="595313"/>
            <a:chOff x="4362680" y="4274825"/>
            <a:chExt cx="826543" cy="911373"/>
          </a:xfrm>
        </p:grpSpPr>
        <p:sp>
          <p:nvSpPr>
            <p:cNvPr id="63519" name="椭圆 126"/>
            <p:cNvSpPr>
              <a:spLocks noChangeArrowheads="1"/>
            </p:cNvSpPr>
            <p:nvPr/>
          </p:nvSpPr>
          <p:spPr bwMode="auto">
            <a:xfrm>
              <a:off x="4362680" y="4300937"/>
              <a:ext cx="826543" cy="826544"/>
            </a:xfrm>
            <a:prstGeom prst="ellipse">
              <a:avLst/>
            </a:prstGeom>
            <a:noFill/>
            <a:ln w="12700">
              <a:solidFill>
                <a:srgbClr val="FF0000"/>
              </a:solidFill>
              <a:round/>
            </a:ln>
          </p:spPr>
          <p:txBody>
            <a:bodyPr anchor="ctr"/>
            <a:lstStyle/>
            <a:p>
              <a:pPr algn="ctr"/>
              <a:endParaRPr lang="zh-CN" altLang="en-US">
                <a:solidFill>
                  <a:srgbClr val="C89800"/>
                </a:solidFill>
                <a:ea typeface="华文细黑" panose="02010600040101010101" pitchFamily="2" charset="-122"/>
              </a:endParaRPr>
            </a:p>
          </p:txBody>
        </p:sp>
        <p:sp>
          <p:nvSpPr>
            <p:cNvPr id="63520" name="椭圆 127"/>
            <p:cNvSpPr>
              <a:spLocks noChangeArrowheads="1"/>
            </p:cNvSpPr>
            <p:nvPr/>
          </p:nvSpPr>
          <p:spPr bwMode="auto">
            <a:xfrm>
              <a:off x="4450337" y="4388590"/>
              <a:ext cx="651237" cy="651236"/>
            </a:xfrm>
            <a:prstGeom prst="ellipse">
              <a:avLst/>
            </a:prstGeom>
            <a:solidFill>
              <a:srgbClr val="FF0000"/>
            </a:solidFill>
            <a:ln w="28575">
              <a:noFill/>
              <a:round/>
            </a:ln>
          </p:spPr>
          <p:txBody>
            <a:bodyPr anchor="ctr"/>
            <a:lstStyle/>
            <a:p>
              <a:pPr algn="ctr"/>
              <a:endParaRPr lang="zh-CN" altLang="en-US">
                <a:solidFill>
                  <a:srgbClr val="C89800"/>
                </a:solidFill>
                <a:latin typeface="Arial Unicode MS"/>
                <a:ea typeface="Arial Unicode MS"/>
                <a:cs typeface="Arial Unicode MS"/>
              </a:endParaRPr>
            </a:p>
          </p:txBody>
        </p:sp>
        <p:sp>
          <p:nvSpPr>
            <p:cNvPr id="63521" name="TextBox 128"/>
            <p:cNvSpPr txBox="1">
              <a:spLocks noChangeArrowheads="1"/>
            </p:cNvSpPr>
            <p:nvPr/>
          </p:nvSpPr>
          <p:spPr bwMode="auto">
            <a:xfrm>
              <a:off x="4479368" y="4274825"/>
              <a:ext cx="639356" cy="911373"/>
            </a:xfrm>
            <a:prstGeom prst="rect">
              <a:avLst/>
            </a:prstGeom>
            <a:noFill/>
            <a:ln w="9525">
              <a:noFill/>
              <a:miter lim="800000"/>
            </a:ln>
          </p:spPr>
          <p:txBody>
            <a:bodyPr wrap="none">
              <a:spAutoFit/>
            </a:bodyPr>
            <a:lstStyle/>
            <a:p>
              <a:r>
                <a:rPr lang="en-US" altLang="zh-CN" sz="3300">
                  <a:solidFill>
                    <a:schemeClr val="bg1"/>
                  </a:solidFill>
                  <a:ea typeface="Arial Unicode MS"/>
                  <a:cs typeface="Arial" panose="020B0604020202020204" pitchFamily="34" charset="0"/>
                </a:rPr>
                <a:t>4</a:t>
              </a:r>
              <a:endParaRPr lang="zh-CN" altLang="en-US" sz="3300">
                <a:solidFill>
                  <a:schemeClr val="bg1"/>
                </a:solidFill>
                <a:ea typeface="Arial Unicode MS"/>
                <a:cs typeface="Arial" panose="020B0604020202020204" pitchFamily="34" charset="0"/>
              </a:endParaRPr>
            </a:p>
          </p:txBody>
        </p:sp>
      </p:grpSp>
      <p:grpSp>
        <p:nvGrpSpPr>
          <p:cNvPr id="130" name="组合 129"/>
          <p:cNvGrpSpPr/>
          <p:nvPr/>
        </p:nvGrpSpPr>
        <p:grpSpPr bwMode="auto">
          <a:xfrm>
            <a:off x="1563688" y="3673475"/>
            <a:ext cx="3732212" cy="551498"/>
            <a:chOff x="-194546" y="4142557"/>
            <a:chExt cx="5714551" cy="844834"/>
          </a:xfrm>
        </p:grpSpPr>
        <p:cxnSp>
          <p:nvCxnSpPr>
            <p:cNvPr id="131" name="直接箭头连接符 130"/>
            <p:cNvCxnSpPr/>
            <p:nvPr/>
          </p:nvCxnSpPr>
          <p:spPr>
            <a:xfrm>
              <a:off x="-102180" y="4976691"/>
              <a:ext cx="5252720" cy="0"/>
            </a:xfrm>
            <a:prstGeom prst="straightConnector1">
              <a:avLst/>
            </a:prstGeom>
            <a:ln w="19050">
              <a:solidFill>
                <a:srgbClr val="FF0000"/>
              </a:solidFill>
              <a:prstDash val="solid"/>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grpSp>
          <p:nvGrpSpPr>
            <p:cNvPr id="63516" name="组合 131"/>
            <p:cNvGrpSpPr/>
            <p:nvPr/>
          </p:nvGrpSpPr>
          <p:grpSpPr bwMode="auto">
            <a:xfrm>
              <a:off x="-194546" y="4142557"/>
              <a:ext cx="5714551" cy="844834"/>
              <a:chOff x="-194546" y="4112077"/>
              <a:chExt cx="5714551" cy="844834"/>
            </a:xfrm>
          </p:grpSpPr>
          <p:sp>
            <p:nvSpPr>
              <p:cNvPr id="133" name="TextBox 132"/>
              <p:cNvSpPr txBox="1"/>
              <p:nvPr/>
            </p:nvSpPr>
            <p:spPr>
              <a:xfrm>
                <a:off x="-194546" y="4498746"/>
                <a:ext cx="1682037" cy="458165"/>
              </a:xfrm>
              <a:prstGeom prst="rect">
                <a:avLst/>
              </a:prstGeom>
              <a:noFill/>
              <a:ln>
                <a:noFill/>
              </a:ln>
            </p:spPr>
            <p:txBody>
              <a:bodyPr>
                <a:spAutoFit/>
              </a:bodyPr>
              <a:lstStyle>
                <a:defPPr>
                  <a:defRPr lang="zh-CN"/>
                </a:defPPr>
                <a:lvl1pPr algn="ctr">
                  <a:defRPr sz="1800" b="1">
                    <a:solidFill>
                      <a:srgbClr val="0070C0"/>
                    </a:solidFill>
                    <a:latin typeface="微软雅黑" panose="020B0503020204020204" charset="-122"/>
                    <a:ea typeface="微软雅黑" panose="020B0503020204020204" charset="-122"/>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buFont typeface="Arial" panose="020B0604020202020204" pitchFamily="34" charset="0"/>
                  <a:defRPr sz="2000">
                    <a:latin typeface="Calibri" panose="020F0502020204030204" pitchFamily="34" charset="0"/>
                  </a:defRPr>
                </a:lvl6pPr>
                <a:lvl7pPr>
                  <a:buFont typeface="Arial" panose="020B0604020202020204" pitchFamily="34" charset="0"/>
                  <a:defRPr sz="2000">
                    <a:latin typeface="Calibri" panose="020F0502020204030204" pitchFamily="34" charset="0"/>
                  </a:defRPr>
                </a:lvl7pPr>
                <a:lvl8pPr>
                  <a:buFont typeface="Arial" panose="020B0604020202020204" pitchFamily="34" charset="0"/>
                  <a:defRPr sz="2000">
                    <a:latin typeface="Calibri" panose="020F0502020204030204" pitchFamily="34" charset="0"/>
                  </a:defRPr>
                </a:lvl8pPr>
                <a:lvl9pPr>
                  <a:buFont typeface="Arial" panose="020B0604020202020204" pitchFamily="34" charset="0"/>
                  <a:defRPr sz="2000">
                    <a:latin typeface="Calibri" panose="020F0502020204030204" pitchFamily="34" charset="0"/>
                  </a:defRPr>
                </a:lvl9pPr>
              </a:lstStyle>
              <a:p>
                <a:pPr>
                  <a:defRPr/>
                </a:pPr>
                <a:r>
                  <a:rPr lang="zh-CN" altLang="en-US" sz="1350" dirty="0">
                    <a:solidFill>
                      <a:srgbClr val="FF0000"/>
                    </a:solidFill>
                    <a:latin typeface="Times New Roman" panose="02020603050405020304" pitchFamily="18" charset="0"/>
                  </a:rPr>
                  <a:t>紧急出口</a:t>
                </a:r>
                <a:endParaRPr lang="zh-CN" altLang="en-US" sz="1350" dirty="0">
                  <a:solidFill>
                    <a:srgbClr val="FF0000"/>
                  </a:solidFill>
                  <a:latin typeface="Times New Roman" panose="02020603050405020304" pitchFamily="18" charset="0"/>
                </a:endParaRPr>
              </a:p>
            </p:txBody>
          </p:sp>
          <p:sp>
            <p:nvSpPr>
              <p:cNvPr id="63518" name="TextBox 133"/>
              <p:cNvSpPr txBox="1">
                <a:spLocks noChangeArrowheads="1"/>
              </p:cNvSpPr>
              <p:nvPr/>
            </p:nvSpPr>
            <p:spPr bwMode="auto">
              <a:xfrm>
                <a:off x="1166640" y="4112077"/>
                <a:ext cx="4353365" cy="799601"/>
              </a:xfrm>
              <a:prstGeom prst="rect">
                <a:avLst/>
              </a:prstGeom>
              <a:noFill/>
              <a:ln w="9525">
                <a:noFill/>
                <a:miter lim="800000"/>
              </a:ln>
            </p:spPr>
            <p:txBody>
              <a:bodyPr>
                <a:spAutoFit/>
              </a:bodyPr>
              <a:lstStyle/>
              <a:p>
                <a:pPr algn="just"/>
                <a:r>
                  <a:rPr lang="zh-CN" altLang="en-US" sz="1400">
                    <a:solidFill>
                      <a:srgbClr val="7F7F7F"/>
                    </a:solidFill>
                    <a:latin typeface="Times New Roman" panose="02020603050405020304" pitchFamily="18" charset="0"/>
                    <a:ea typeface="微软雅黑" panose="020B0503020204020204" charset="-122"/>
                    <a:sym typeface="+mn-ea"/>
                  </a:rPr>
                  <a:t>提示标志</a:t>
                </a:r>
                <a:r>
                  <a:rPr lang="en-US" altLang="zh-CN" sz="1400">
                    <a:solidFill>
                      <a:srgbClr val="7F7F7F"/>
                    </a:solidFill>
                    <a:latin typeface="Times New Roman" panose="02020603050405020304" pitchFamily="18" charset="0"/>
                    <a:ea typeface="微软雅黑" panose="020B0503020204020204" charset="-122"/>
                    <a:sym typeface="+mn-ea"/>
                  </a:rPr>
                  <a:t>--</a:t>
                </a:r>
                <a:r>
                  <a:rPr lang="zh-CN" altLang="en-US" sz="1400">
                    <a:solidFill>
                      <a:srgbClr val="7F7F7F"/>
                    </a:solidFill>
                    <a:latin typeface="Times New Roman" panose="02020603050405020304" pitchFamily="18" charset="0"/>
                    <a:ea typeface="微软雅黑" panose="020B0503020204020204" charset="-122"/>
                    <a:sym typeface="+mn-ea"/>
                  </a:rPr>
                  <a:t>向人们提供某种信息的图形标志。</a:t>
                </a:r>
                <a:endParaRPr lang="en-US" altLang="zh-CN" sz="1400">
                  <a:solidFill>
                    <a:srgbClr val="595959"/>
                  </a:solidFill>
                  <a:latin typeface="Times New Roman" panose="02020603050405020304" pitchFamily="18" charset="0"/>
                  <a:ea typeface="微软雅黑" panose="020B0503020204020204" charset="-122"/>
                </a:endParaRPr>
              </a:p>
            </p:txBody>
          </p:sp>
        </p:grpSp>
      </p:grpSp>
      <p:pic>
        <p:nvPicPr>
          <p:cNvPr id="63506" name="图片 40963"/>
          <p:cNvPicPr>
            <a:picLocks noChangeAspect="1"/>
          </p:cNvPicPr>
          <p:nvPr/>
        </p:nvPicPr>
        <p:blipFill>
          <a:blip r:embed="rId1"/>
          <a:srcRect/>
          <a:stretch>
            <a:fillRect/>
          </a:stretch>
        </p:blipFill>
        <p:spPr bwMode="auto">
          <a:xfrm>
            <a:off x="611188" y="1470025"/>
            <a:ext cx="779462" cy="771525"/>
          </a:xfrm>
          <a:prstGeom prst="rect">
            <a:avLst/>
          </a:prstGeom>
          <a:noFill/>
          <a:ln w="9525">
            <a:noFill/>
            <a:miter lim="800000"/>
            <a:headEnd/>
            <a:tailEnd/>
          </a:ln>
        </p:spPr>
      </p:pic>
      <p:pic>
        <p:nvPicPr>
          <p:cNvPr id="63507" name="图片 40964"/>
          <p:cNvPicPr>
            <a:picLocks noChangeAspect="1"/>
          </p:cNvPicPr>
          <p:nvPr/>
        </p:nvPicPr>
        <p:blipFill>
          <a:blip r:embed="rId2"/>
          <a:srcRect/>
          <a:stretch>
            <a:fillRect/>
          </a:stretch>
        </p:blipFill>
        <p:spPr bwMode="auto">
          <a:xfrm>
            <a:off x="611188" y="2295525"/>
            <a:ext cx="841375" cy="663575"/>
          </a:xfrm>
          <a:prstGeom prst="rect">
            <a:avLst/>
          </a:prstGeom>
          <a:noFill/>
          <a:ln w="9525">
            <a:noFill/>
            <a:miter lim="800000"/>
            <a:headEnd/>
            <a:tailEnd/>
          </a:ln>
        </p:spPr>
      </p:pic>
      <p:pic>
        <p:nvPicPr>
          <p:cNvPr id="63508" name="图片 40965"/>
          <p:cNvPicPr>
            <a:picLocks noChangeAspect="1"/>
          </p:cNvPicPr>
          <p:nvPr/>
        </p:nvPicPr>
        <p:blipFill>
          <a:blip r:embed="rId3"/>
          <a:srcRect/>
          <a:stretch>
            <a:fillRect/>
          </a:stretch>
        </p:blipFill>
        <p:spPr bwMode="auto">
          <a:xfrm>
            <a:off x="611188" y="2959100"/>
            <a:ext cx="755650" cy="800100"/>
          </a:xfrm>
          <a:prstGeom prst="rect">
            <a:avLst/>
          </a:prstGeom>
          <a:noFill/>
          <a:ln w="9525">
            <a:noFill/>
            <a:miter lim="800000"/>
            <a:headEnd/>
            <a:tailEnd/>
          </a:ln>
        </p:spPr>
      </p:pic>
      <p:pic>
        <p:nvPicPr>
          <p:cNvPr id="63509" name="图片 40962"/>
          <p:cNvPicPr>
            <a:picLocks noChangeAspect="1"/>
          </p:cNvPicPr>
          <p:nvPr/>
        </p:nvPicPr>
        <p:blipFill>
          <a:blip r:embed="rId4"/>
          <a:srcRect/>
          <a:stretch>
            <a:fillRect/>
          </a:stretch>
        </p:blipFill>
        <p:spPr bwMode="auto">
          <a:xfrm>
            <a:off x="563563" y="3776663"/>
            <a:ext cx="850900" cy="895350"/>
          </a:xfrm>
          <a:prstGeom prst="rect">
            <a:avLst/>
          </a:prstGeom>
          <a:noFill/>
          <a:ln w="9525">
            <a:noFill/>
            <a:miter lim="800000"/>
            <a:headEnd/>
            <a:tailEnd/>
          </a:ln>
        </p:spPr>
      </p:pic>
      <p:grpSp>
        <p:nvGrpSpPr>
          <p:cNvPr id="63510" name="组合 78"/>
          <p:cNvGrpSpPr/>
          <p:nvPr/>
        </p:nvGrpSpPr>
        <p:grpSpPr bwMode="auto">
          <a:xfrm>
            <a:off x="241300" y="857250"/>
            <a:ext cx="4586288" cy="444500"/>
            <a:chOff x="0" y="569219"/>
            <a:chExt cx="6114499" cy="592678"/>
          </a:xfrm>
        </p:grpSpPr>
        <p:sp>
          <p:nvSpPr>
            <p:cNvPr id="80" name="矩形 3"/>
            <p:cNvSpPr/>
            <p:nvPr/>
          </p:nvSpPr>
          <p:spPr>
            <a:xfrm>
              <a:off x="0" y="569219"/>
              <a:ext cx="5665806" cy="592678"/>
            </a:xfrm>
            <a:custGeom>
              <a:avLst/>
              <a:gdLst/>
              <a:ahLst/>
              <a:cxnLst/>
              <a:rect l="l" t="t" r="r" b="b"/>
              <a:pathLst>
                <a:path w="5665954" h="592678">
                  <a:moveTo>
                    <a:pt x="0" y="0"/>
                  </a:moveTo>
                  <a:lnTo>
                    <a:pt x="5391414" y="0"/>
                  </a:lnTo>
                  <a:lnTo>
                    <a:pt x="5665954" y="310986"/>
                  </a:lnTo>
                  <a:lnTo>
                    <a:pt x="5399741" y="592678"/>
                  </a:lnTo>
                  <a:lnTo>
                    <a:pt x="0" y="59267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a:latin typeface="Times New Roman" panose="02020603050405020304" pitchFamily="18" charset="0"/>
                  <a:ea typeface="微软雅黑" panose="020B0503020204020204" charset="-122"/>
                </a:rPr>
                <a:t>安全标志</a:t>
              </a:r>
              <a:endParaRPr lang="zh-CN" altLang="en-US">
                <a:latin typeface="Times New Roman" panose="02020603050405020304" pitchFamily="18" charset="0"/>
                <a:ea typeface="微软雅黑" panose="020B0503020204020204" charset="-122"/>
              </a:endParaRPr>
            </a:p>
          </p:txBody>
        </p:sp>
        <p:sp>
          <p:nvSpPr>
            <p:cNvPr id="82" name="矩形 3"/>
            <p:cNvSpPr/>
            <p:nvPr/>
          </p:nvSpPr>
          <p:spPr>
            <a:xfrm>
              <a:off x="5515536" y="569219"/>
              <a:ext cx="374617"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3" name="矩形 3"/>
            <p:cNvSpPr/>
            <p:nvPr/>
          </p:nvSpPr>
          <p:spPr>
            <a:xfrm>
              <a:off x="5739882" y="569219"/>
              <a:ext cx="374617"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pic>
        <p:nvPicPr>
          <p:cNvPr id="63511" name="图片 1" descr="an"/>
          <p:cNvPicPr>
            <a:picLocks noChangeAspect="1"/>
          </p:cNvPicPr>
          <p:nvPr/>
        </p:nvPicPr>
        <p:blipFill>
          <a:blip r:embed="rId5"/>
          <a:srcRect/>
          <a:stretch>
            <a:fillRect/>
          </a:stretch>
        </p:blipFill>
        <p:spPr bwMode="auto">
          <a:xfrm>
            <a:off x="7705725" y="2727325"/>
            <a:ext cx="1025525" cy="2074863"/>
          </a:xfrm>
          <a:prstGeom prst="rect">
            <a:avLst/>
          </a:prstGeom>
          <a:noFill/>
          <a:ln w="9525">
            <a:noFill/>
            <a:miter lim="800000"/>
            <a:headEnd/>
            <a:tailEnd/>
          </a:ln>
        </p:spPr>
      </p:pic>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750"/>
                            </p:stCondLst>
                            <p:childTnLst>
                              <p:par>
                                <p:cTn id="13" presetID="22" presetClass="entr" presetSubtype="4" fill="hold" nodeType="after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wipe(down)">
                                      <p:cBhvr>
                                        <p:cTn id="15" dur="250"/>
                                        <p:tgtEl>
                                          <p:spTgt spid="98"/>
                                        </p:tgtEl>
                                      </p:cBhvr>
                                    </p:animEffect>
                                  </p:childTnLst>
                                </p:cTn>
                              </p:par>
                            </p:childTnLst>
                          </p:cTn>
                        </p:par>
                        <p:par>
                          <p:cTn id="16" fill="hold">
                            <p:stCondLst>
                              <p:cond delay="1250"/>
                            </p:stCondLst>
                            <p:childTnLst>
                              <p:par>
                                <p:cTn id="17" presetID="22" presetClass="entr" presetSubtype="8" fill="hold" nodeType="after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wipe(left)">
                                      <p:cBhvr>
                                        <p:cTn id="19" dur="150"/>
                                        <p:tgtEl>
                                          <p:spTgt spid="97"/>
                                        </p:tgtEl>
                                      </p:cBhvr>
                                    </p:animEffect>
                                  </p:childTnLst>
                                </p:cTn>
                              </p:par>
                            </p:childTnLst>
                          </p:cTn>
                        </p:par>
                        <p:par>
                          <p:cTn id="20" fill="hold">
                            <p:stCondLst>
                              <p:cond delay="1750"/>
                            </p:stCondLst>
                            <p:childTnLst>
                              <p:par>
                                <p:cTn id="21" presetID="22" presetClass="entr" presetSubtype="4" fill="hold" nodeType="afterEffect">
                                  <p:stCondLst>
                                    <p:cond delay="0"/>
                                  </p:stCondLst>
                                  <p:childTnLst>
                                    <p:set>
                                      <p:cBhvr>
                                        <p:cTn id="22" dur="1" fill="hold">
                                          <p:stCondLst>
                                            <p:cond delay="0"/>
                                          </p:stCondLst>
                                        </p:cTn>
                                        <p:tgtEl>
                                          <p:spTgt spid="96"/>
                                        </p:tgtEl>
                                        <p:attrNameLst>
                                          <p:attrName>style.visibility</p:attrName>
                                        </p:attrNameLst>
                                      </p:cBhvr>
                                      <p:to>
                                        <p:strVal val="visible"/>
                                      </p:to>
                                    </p:set>
                                    <p:animEffect transition="in" filter="wipe(down)">
                                      <p:cBhvr>
                                        <p:cTn id="23" dur="150"/>
                                        <p:tgtEl>
                                          <p:spTgt spid="96"/>
                                        </p:tgtEl>
                                      </p:cBhvr>
                                    </p:animEffect>
                                  </p:childTnLst>
                                </p:cTn>
                              </p:par>
                            </p:childTnLst>
                          </p:cTn>
                        </p:par>
                        <p:par>
                          <p:cTn id="24" fill="hold">
                            <p:stCondLst>
                              <p:cond delay="2250"/>
                            </p:stCondLst>
                            <p:childTnLst>
                              <p:par>
                                <p:cTn id="25" presetID="22" presetClass="entr" presetSubtype="8" fill="hold" nodeType="afterEffect">
                                  <p:stCondLst>
                                    <p:cond delay="0"/>
                                  </p:stCondLst>
                                  <p:childTnLst>
                                    <p:set>
                                      <p:cBhvr>
                                        <p:cTn id="26" dur="1" fill="hold">
                                          <p:stCondLst>
                                            <p:cond delay="0"/>
                                          </p:stCondLst>
                                        </p:cTn>
                                        <p:tgtEl>
                                          <p:spTgt spid="95"/>
                                        </p:tgtEl>
                                        <p:attrNameLst>
                                          <p:attrName>style.visibility</p:attrName>
                                        </p:attrNameLst>
                                      </p:cBhvr>
                                      <p:to>
                                        <p:strVal val="visible"/>
                                      </p:to>
                                    </p:set>
                                    <p:animEffect transition="in" filter="wipe(left)">
                                      <p:cBhvr>
                                        <p:cTn id="27" dur="150"/>
                                        <p:tgtEl>
                                          <p:spTgt spid="95"/>
                                        </p:tgtEl>
                                      </p:cBhvr>
                                    </p:animEffect>
                                  </p:childTnLst>
                                </p:cTn>
                              </p:par>
                            </p:childTnLst>
                          </p:cTn>
                        </p:par>
                        <p:par>
                          <p:cTn id="28" fill="hold">
                            <p:stCondLst>
                              <p:cond delay="2750"/>
                            </p:stCondLst>
                            <p:childTnLst>
                              <p:par>
                                <p:cTn id="29" presetID="22" presetClass="entr" presetSubtype="4" fill="hold" nodeType="after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wipe(down)">
                                      <p:cBhvr>
                                        <p:cTn id="31" dur="150"/>
                                        <p:tgtEl>
                                          <p:spTgt spid="94"/>
                                        </p:tgtEl>
                                      </p:cBhvr>
                                    </p:animEffect>
                                  </p:childTnLst>
                                </p:cTn>
                              </p:par>
                            </p:childTnLst>
                          </p:cTn>
                        </p:par>
                        <p:par>
                          <p:cTn id="32" fill="hold">
                            <p:stCondLst>
                              <p:cond delay="3250"/>
                            </p:stCondLst>
                            <p:childTnLst>
                              <p:par>
                                <p:cTn id="33" presetID="22" presetClass="entr" presetSubtype="8" fill="hold" nodeType="after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wipe(left)">
                                      <p:cBhvr>
                                        <p:cTn id="35" dur="150"/>
                                        <p:tgtEl>
                                          <p:spTgt spid="93"/>
                                        </p:tgtEl>
                                      </p:cBhvr>
                                    </p:animEffect>
                                  </p:childTnLst>
                                </p:cTn>
                              </p:par>
                            </p:childTnLst>
                          </p:cTn>
                        </p:par>
                        <p:par>
                          <p:cTn id="36" fill="hold">
                            <p:stCondLst>
                              <p:cond delay="3750"/>
                            </p:stCondLst>
                            <p:childTnLst>
                              <p:par>
                                <p:cTn id="37" presetID="22" presetClass="entr" presetSubtype="4" fill="hold" nodeType="afterEffect">
                                  <p:stCondLst>
                                    <p:cond delay="0"/>
                                  </p:stCondLst>
                                  <p:childTnLst>
                                    <p:set>
                                      <p:cBhvr>
                                        <p:cTn id="38" dur="1" fill="hold">
                                          <p:stCondLst>
                                            <p:cond delay="0"/>
                                          </p:stCondLst>
                                        </p:cTn>
                                        <p:tgtEl>
                                          <p:spTgt spid="92"/>
                                        </p:tgtEl>
                                        <p:attrNameLst>
                                          <p:attrName>style.visibility</p:attrName>
                                        </p:attrNameLst>
                                      </p:cBhvr>
                                      <p:to>
                                        <p:strVal val="visible"/>
                                      </p:to>
                                    </p:set>
                                    <p:animEffect transition="in" filter="wipe(down)">
                                      <p:cBhvr>
                                        <p:cTn id="39" dur="150"/>
                                        <p:tgtEl>
                                          <p:spTgt spid="92"/>
                                        </p:tgtEl>
                                      </p:cBhvr>
                                    </p:animEffect>
                                  </p:childTnLst>
                                </p:cTn>
                              </p:par>
                            </p:childTnLst>
                          </p:cTn>
                        </p:par>
                        <p:par>
                          <p:cTn id="40" fill="hold">
                            <p:stCondLst>
                              <p:cond delay="4250"/>
                            </p:stCondLst>
                            <p:childTnLst>
                              <p:par>
                                <p:cTn id="41" presetID="22" presetClass="entr" presetSubtype="8" fill="hold" nodeType="afterEffect">
                                  <p:stCondLst>
                                    <p:cond delay="0"/>
                                  </p:stCondLst>
                                  <p:childTnLst>
                                    <p:set>
                                      <p:cBhvr>
                                        <p:cTn id="42" dur="1" fill="hold">
                                          <p:stCondLst>
                                            <p:cond delay="0"/>
                                          </p:stCondLst>
                                        </p:cTn>
                                        <p:tgtEl>
                                          <p:spTgt spid="91"/>
                                        </p:tgtEl>
                                        <p:attrNameLst>
                                          <p:attrName>style.visibility</p:attrName>
                                        </p:attrNameLst>
                                      </p:cBhvr>
                                      <p:to>
                                        <p:strVal val="visible"/>
                                      </p:to>
                                    </p:set>
                                    <p:animEffect transition="in" filter="wipe(left)">
                                      <p:cBhvr>
                                        <p:cTn id="43" dur="150"/>
                                        <p:tgtEl>
                                          <p:spTgt spid="91"/>
                                        </p:tgtEl>
                                      </p:cBhvr>
                                    </p:animEffect>
                                  </p:childTnLst>
                                </p:cTn>
                              </p:par>
                            </p:childTnLst>
                          </p:cTn>
                        </p:par>
                        <p:par>
                          <p:cTn id="44" fill="hold">
                            <p:stCondLst>
                              <p:cond delay="4750"/>
                            </p:stCondLst>
                            <p:childTnLst>
                              <p:par>
                                <p:cTn id="45" presetID="53" presetClass="entr" presetSubtype="16" fill="hold" nodeType="afterEffect">
                                  <p:stCondLst>
                                    <p:cond delay="0"/>
                                  </p:stCondLst>
                                  <p:childTnLst>
                                    <p:set>
                                      <p:cBhvr>
                                        <p:cTn id="46" dur="1" fill="hold">
                                          <p:stCondLst>
                                            <p:cond delay="0"/>
                                          </p:stCondLst>
                                        </p:cTn>
                                        <p:tgtEl>
                                          <p:spTgt spid="99"/>
                                        </p:tgtEl>
                                        <p:attrNameLst>
                                          <p:attrName>style.visibility</p:attrName>
                                        </p:attrNameLst>
                                      </p:cBhvr>
                                      <p:to>
                                        <p:strVal val="visible"/>
                                      </p:to>
                                    </p:set>
                                    <p:anim calcmode="lin" valueType="num">
                                      <p:cBhvr>
                                        <p:cTn id="47" dur="500" fill="hold"/>
                                        <p:tgtEl>
                                          <p:spTgt spid="99"/>
                                        </p:tgtEl>
                                        <p:attrNameLst>
                                          <p:attrName>ppt_w</p:attrName>
                                        </p:attrNameLst>
                                      </p:cBhvr>
                                      <p:tavLst>
                                        <p:tav tm="0">
                                          <p:val>
                                            <p:fltVal val="0"/>
                                          </p:val>
                                        </p:tav>
                                        <p:tav tm="100000">
                                          <p:val>
                                            <p:strVal val="#ppt_w"/>
                                          </p:val>
                                        </p:tav>
                                      </p:tavLst>
                                    </p:anim>
                                    <p:anim calcmode="lin" valueType="num">
                                      <p:cBhvr>
                                        <p:cTn id="48" dur="500" fill="hold"/>
                                        <p:tgtEl>
                                          <p:spTgt spid="99"/>
                                        </p:tgtEl>
                                        <p:attrNameLst>
                                          <p:attrName>ppt_h</p:attrName>
                                        </p:attrNameLst>
                                      </p:cBhvr>
                                      <p:tavLst>
                                        <p:tav tm="0">
                                          <p:val>
                                            <p:fltVal val="0"/>
                                          </p:val>
                                        </p:tav>
                                        <p:tav tm="100000">
                                          <p:val>
                                            <p:strVal val="#ppt_h"/>
                                          </p:val>
                                        </p:tav>
                                      </p:tavLst>
                                    </p:anim>
                                    <p:animEffect transition="in" filter="fade">
                                      <p:cBhvr>
                                        <p:cTn id="49" dur="500"/>
                                        <p:tgtEl>
                                          <p:spTgt spid="99"/>
                                        </p:tgtEl>
                                      </p:cBhvr>
                                    </p:animEffect>
                                  </p:childTnLst>
                                </p:cTn>
                              </p:par>
                              <p:par>
                                <p:cTn id="50" presetID="2" presetClass="entr" presetSubtype="8" fill="hold" nodeType="withEffect">
                                  <p:stCondLst>
                                    <p:cond delay="0"/>
                                  </p:stCondLst>
                                  <p:childTnLst>
                                    <p:set>
                                      <p:cBhvr>
                                        <p:cTn id="51" dur="1" fill="hold">
                                          <p:stCondLst>
                                            <p:cond delay="0"/>
                                          </p:stCondLst>
                                        </p:cTn>
                                        <p:tgtEl>
                                          <p:spTgt spid="103"/>
                                        </p:tgtEl>
                                        <p:attrNameLst>
                                          <p:attrName>style.visibility</p:attrName>
                                        </p:attrNameLst>
                                      </p:cBhvr>
                                      <p:to>
                                        <p:strVal val="visible"/>
                                      </p:to>
                                    </p:set>
                                    <p:anim calcmode="lin" valueType="num">
                                      <p:cBhvr additive="base">
                                        <p:cTn id="52" dur="500" fill="hold"/>
                                        <p:tgtEl>
                                          <p:spTgt spid="103"/>
                                        </p:tgtEl>
                                        <p:attrNameLst>
                                          <p:attrName>ppt_x</p:attrName>
                                        </p:attrNameLst>
                                      </p:cBhvr>
                                      <p:tavLst>
                                        <p:tav tm="0">
                                          <p:val>
                                            <p:strVal val="0-#ppt_w/2"/>
                                          </p:val>
                                        </p:tav>
                                        <p:tav tm="100000">
                                          <p:val>
                                            <p:strVal val="#ppt_x"/>
                                          </p:val>
                                        </p:tav>
                                      </p:tavLst>
                                    </p:anim>
                                    <p:anim calcmode="lin" valueType="num">
                                      <p:cBhvr additive="base">
                                        <p:cTn id="53" dur="500" fill="hold"/>
                                        <p:tgtEl>
                                          <p:spTgt spid="103"/>
                                        </p:tgtEl>
                                        <p:attrNameLst>
                                          <p:attrName>ppt_y</p:attrName>
                                        </p:attrNameLst>
                                      </p:cBhvr>
                                      <p:tavLst>
                                        <p:tav tm="0">
                                          <p:val>
                                            <p:strVal val="#ppt_y"/>
                                          </p:val>
                                        </p:tav>
                                        <p:tav tm="100000">
                                          <p:val>
                                            <p:strVal val="#ppt_y"/>
                                          </p:val>
                                        </p:tav>
                                      </p:tavLst>
                                    </p:anim>
                                  </p:childTnLst>
                                </p:cTn>
                              </p:par>
                            </p:childTnLst>
                          </p:cTn>
                        </p:par>
                        <p:par>
                          <p:cTn id="54" fill="hold">
                            <p:stCondLst>
                              <p:cond delay="5250"/>
                            </p:stCondLst>
                            <p:childTnLst>
                              <p:par>
                                <p:cTn id="55" presetID="53" presetClass="entr" presetSubtype="16" fill="hold" nodeType="afterEffect">
                                  <p:stCondLst>
                                    <p:cond delay="0"/>
                                  </p:stCondLst>
                                  <p:childTnLst>
                                    <p:set>
                                      <p:cBhvr>
                                        <p:cTn id="56" dur="1" fill="hold">
                                          <p:stCondLst>
                                            <p:cond delay="0"/>
                                          </p:stCondLst>
                                        </p:cTn>
                                        <p:tgtEl>
                                          <p:spTgt spid="108"/>
                                        </p:tgtEl>
                                        <p:attrNameLst>
                                          <p:attrName>style.visibility</p:attrName>
                                        </p:attrNameLst>
                                      </p:cBhvr>
                                      <p:to>
                                        <p:strVal val="visible"/>
                                      </p:to>
                                    </p:set>
                                    <p:anim calcmode="lin" valueType="num">
                                      <p:cBhvr>
                                        <p:cTn id="57" dur="500" fill="hold"/>
                                        <p:tgtEl>
                                          <p:spTgt spid="108"/>
                                        </p:tgtEl>
                                        <p:attrNameLst>
                                          <p:attrName>ppt_w</p:attrName>
                                        </p:attrNameLst>
                                      </p:cBhvr>
                                      <p:tavLst>
                                        <p:tav tm="0">
                                          <p:val>
                                            <p:fltVal val="0"/>
                                          </p:val>
                                        </p:tav>
                                        <p:tav tm="100000">
                                          <p:val>
                                            <p:strVal val="#ppt_w"/>
                                          </p:val>
                                        </p:tav>
                                      </p:tavLst>
                                    </p:anim>
                                    <p:anim calcmode="lin" valueType="num">
                                      <p:cBhvr>
                                        <p:cTn id="58" dur="500" fill="hold"/>
                                        <p:tgtEl>
                                          <p:spTgt spid="108"/>
                                        </p:tgtEl>
                                        <p:attrNameLst>
                                          <p:attrName>ppt_h</p:attrName>
                                        </p:attrNameLst>
                                      </p:cBhvr>
                                      <p:tavLst>
                                        <p:tav tm="0">
                                          <p:val>
                                            <p:fltVal val="0"/>
                                          </p:val>
                                        </p:tav>
                                        <p:tav tm="100000">
                                          <p:val>
                                            <p:strVal val="#ppt_h"/>
                                          </p:val>
                                        </p:tav>
                                      </p:tavLst>
                                    </p:anim>
                                    <p:animEffect transition="in" filter="fade">
                                      <p:cBhvr>
                                        <p:cTn id="59" dur="500"/>
                                        <p:tgtEl>
                                          <p:spTgt spid="108"/>
                                        </p:tgtEl>
                                      </p:cBhvr>
                                    </p:animEffect>
                                  </p:childTnLst>
                                </p:cTn>
                              </p:par>
                              <p:par>
                                <p:cTn id="60" presetID="2" presetClass="entr" presetSubtype="8" fill="hold" nodeType="withEffect">
                                  <p:stCondLst>
                                    <p:cond delay="0"/>
                                  </p:stCondLst>
                                  <p:childTnLst>
                                    <p:set>
                                      <p:cBhvr>
                                        <p:cTn id="61" dur="1" fill="hold">
                                          <p:stCondLst>
                                            <p:cond delay="0"/>
                                          </p:stCondLst>
                                        </p:cTn>
                                        <p:tgtEl>
                                          <p:spTgt spid="112"/>
                                        </p:tgtEl>
                                        <p:attrNameLst>
                                          <p:attrName>style.visibility</p:attrName>
                                        </p:attrNameLst>
                                      </p:cBhvr>
                                      <p:to>
                                        <p:strVal val="visible"/>
                                      </p:to>
                                    </p:set>
                                    <p:anim calcmode="lin" valueType="num">
                                      <p:cBhvr additive="base">
                                        <p:cTn id="62" dur="500" fill="hold"/>
                                        <p:tgtEl>
                                          <p:spTgt spid="112"/>
                                        </p:tgtEl>
                                        <p:attrNameLst>
                                          <p:attrName>ppt_x</p:attrName>
                                        </p:attrNameLst>
                                      </p:cBhvr>
                                      <p:tavLst>
                                        <p:tav tm="0">
                                          <p:val>
                                            <p:strVal val="0-#ppt_w/2"/>
                                          </p:val>
                                        </p:tav>
                                        <p:tav tm="100000">
                                          <p:val>
                                            <p:strVal val="#ppt_x"/>
                                          </p:val>
                                        </p:tav>
                                      </p:tavLst>
                                    </p:anim>
                                    <p:anim calcmode="lin" valueType="num">
                                      <p:cBhvr additive="base">
                                        <p:cTn id="63" dur="500" fill="hold"/>
                                        <p:tgtEl>
                                          <p:spTgt spid="112"/>
                                        </p:tgtEl>
                                        <p:attrNameLst>
                                          <p:attrName>ppt_y</p:attrName>
                                        </p:attrNameLst>
                                      </p:cBhvr>
                                      <p:tavLst>
                                        <p:tav tm="0">
                                          <p:val>
                                            <p:strVal val="#ppt_y"/>
                                          </p:val>
                                        </p:tav>
                                        <p:tav tm="100000">
                                          <p:val>
                                            <p:strVal val="#ppt_y"/>
                                          </p:val>
                                        </p:tav>
                                      </p:tavLst>
                                    </p:anim>
                                  </p:childTnLst>
                                </p:cTn>
                              </p:par>
                            </p:childTnLst>
                          </p:cTn>
                        </p:par>
                        <p:par>
                          <p:cTn id="64" fill="hold">
                            <p:stCondLst>
                              <p:cond delay="5750"/>
                            </p:stCondLst>
                            <p:childTnLst>
                              <p:par>
                                <p:cTn id="65" presetID="53" presetClass="entr" presetSubtype="16" fill="hold" nodeType="afterEffect">
                                  <p:stCondLst>
                                    <p:cond delay="0"/>
                                  </p:stCondLst>
                                  <p:childTnLst>
                                    <p:set>
                                      <p:cBhvr>
                                        <p:cTn id="66" dur="1" fill="hold">
                                          <p:stCondLst>
                                            <p:cond delay="0"/>
                                          </p:stCondLst>
                                        </p:cTn>
                                        <p:tgtEl>
                                          <p:spTgt spid="117"/>
                                        </p:tgtEl>
                                        <p:attrNameLst>
                                          <p:attrName>style.visibility</p:attrName>
                                        </p:attrNameLst>
                                      </p:cBhvr>
                                      <p:to>
                                        <p:strVal val="visible"/>
                                      </p:to>
                                    </p:set>
                                    <p:anim calcmode="lin" valueType="num">
                                      <p:cBhvr>
                                        <p:cTn id="67" dur="500" fill="hold"/>
                                        <p:tgtEl>
                                          <p:spTgt spid="117"/>
                                        </p:tgtEl>
                                        <p:attrNameLst>
                                          <p:attrName>ppt_w</p:attrName>
                                        </p:attrNameLst>
                                      </p:cBhvr>
                                      <p:tavLst>
                                        <p:tav tm="0">
                                          <p:val>
                                            <p:fltVal val="0"/>
                                          </p:val>
                                        </p:tav>
                                        <p:tav tm="100000">
                                          <p:val>
                                            <p:strVal val="#ppt_w"/>
                                          </p:val>
                                        </p:tav>
                                      </p:tavLst>
                                    </p:anim>
                                    <p:anim calcmode="lin" valueType="num">
                                      <p:cBhvr>
                                        <p:cTn id="68" dur="500" fill="hold"/>
                                        <p:tgtEl>
                                          <p:spTgt spid="117"/>
                                        </p:tgtEl>
                                        <p:attrNameLst>
                                          <p:attrName>ppt_h</p:attrName>
                                        </p:attrNameLst>
                                      </p:cBhvr>
                                      <p:tavLst>
                                        <p:tav tm="0">
                                          <p:val>
                                            <p:fltVal val="0"/>
                                          </p:val>
                                        </p:tav>
                                        <p:tav tm="100000">
                                          <p:val>
                                            <p:strVal val="#ppt_h"/>
                                          </p:val>
                                        </p:tav>
                                      </p:tavLst>
                                    </p:anim>
                                    <p:animEffect transition="in" filter="fade">
                                      <p:cBhvr>
                                        <p:cTn id="69" dur="500"/>
                                        <p:tgtEl>
                                          <p:spTgt spid="117"/>
                                        </p:tgtEl>
                                      </p:cBhvr>
                                    </p:animEffect>
                                  </p:childTnLst>
                                </p:cTn>
                              </p:par>
                              <p:par>
                                <p:cTn id="70" presetID="2" presetClass="entr" presetSubtype="8" fill="hold" nodeType="withEffect">
                                  <p:stCondLst>
                                    <p:cond delay="0"/>
                                  </p:stCondLst>
                                  <p:childTnLst>
                                    <p:set>
                                      <p:cBhvr>
                                        <p:cTn id="71" dur="1" fill="hold">
                                          <p:stCondLst>
                                            <p:cond delay="0"/>
                                          </p:stCondLst>
                                        </p:cTn>
                                        <p:tgtEl>
                                          <p:spTgt spid="121"/>
                                        </p:tgtEl>
                                        <p:attrNameLst>
                                          <p:attrName>style.visibility</p:attrName>
                                        </p:attrNameLst>
                                      </p:cBhvr>
                                      <p:to>
                                        <p:strVal val="visible"/>
                                      </p:to>
                                    </p:set>
                                    <p:anim calcmode="lin" valueType="num">
                                      <p:cBhvr additive="base">
                                        <p:cTn id="72" dur="500" fill="hold"/>
                                        <p:tgtEl>
                                          <p:spTgt spid="121"/>
                                        </p:tgtEl>
                                        <p:attrNameLst>
                                          <p:attrName>ppt_x</p:attrName>
                                        </p:attrNameLst>
                                      </p:cBhvr>
                                      <p:tavLst>
                                        <p:tav tm="0">
                                          <p:val>
                                            <p:strVal val="0-#ppt_w/2"/>
                                          </p:val>
                                        </p:tav>
                                        <p:tav tm="100000">
                                          <p:val>
                                            <p:strVal val="#ppt_x"/>
                                          </p:val>
                                        </p:tav>
                                      </p:tavLst>
                                    </p:anim>
                                    <p:anim calcmode="lin" valueType="num">
                                      <p:cBhvr additive="base">
                                        <p:cTn id="73" dur="500" fill="hold"/>
                                        <p:tgtEl>
                                          <p:spTgt spid="121"/>
                                        </p:tgtEl>
                                        <p:attrNameLst>
                                          <p:attrName>ppt_y</p:attrName>
                                        </p:attrNameLst>
                                      </p:cBhvr>
                                      <p:tavLst>
                                        <p:tav tm="0">
                                          <p:val>
                                            <p:strVal val="#ppt_y"/>
                                          </p:val>
                                        </p:tav>
                                        <p:tav tm="100000">
                                          <p:val>
                                            <p:strVal val="#ppt_y"/>
                                          </p:val>
                                        </p:tav>
                                      </p:tavLst>
                                    </p:anim>
                                  </p:childTnLst>
                                </p:cTn>
                              </p:par>
                            </p:childTnLst>
                          </p:cTn>
                        </p:par>
                        <p:par>
                          <p:cTn id="74" fill="hold">
                            <p:stCondLst>
                              <p:cond delay="6250"/>
                            </p:stCondLst>
                            <p:childTnLst>
                              <p:par>
                                <p:cTn id="75" presetID="53" presetClass="entr" presetSubtype="16" fill="hold" nodeType="afterEffect">
                                  <p:stCondLst>
                                    <p:cond delay="0"/>
                                  </p:stCondLst>
                                  <p:childTnLst>
                                    <p:set>
                                      <p:cBhvr>
                                        <p:cTn id="76" dur="1" fill="hold">
                                          <p:stCondLst>
                                            <p:cond delay="0"/>
                                          </p:stCondLst>
                                        </p:cTn>
                                        <p:tgtEl>
                                          <p:spTgt spid="126"/>
                                        </p:tgtEl>
                                        <p:attrNameLst>
                                          <p:attrName>style.visibility</p:attrName>
                                        </p:attrNameLst>
                                      </p:cBhvr>
                                      <p:to>
                                        <p:strVal val="visible"/>
                                      </p:to>
                                    </p:set>
                                    <p:anim calcmode="lin" valueType="num">
                                      <p:cBhvr>
                                        <p:cTn id="77" dur="500" fill="hold"/>
                                        <p:tgtEl>
                                          <p:spTgt spid="126"/>
                                        </p:tgtEl>
                                        <p:attrNameLst>
                                          <p:attrName>ppt_w</p:attrName>
                                        </p:attrNameLst>
                                      </p:cBhvr>
                                      <p:tavLst>
                                        <p:tav tm="0">
                                          <p:val>
                                            <p:fltVal val="0"/>
                                          </p:val>
                                        </p:tav>
                                        <p:tav tm="100000">
                                          <p:val>
                                            <p:strVal val="#ppt_w"/>
                                          </p:val>
                                        </p:tav>
                                      </p:tavLst>
                                    </p:anim>
                                    <p:anim calcmode="lin" valueType="num">
                                      <p:cBhvr>
                                        <p:cTn id="78" dur="500" fill="hold"/>
                                        <p:tgtEl>
                                          <p:spTgt spid="126"/>
                                        </p:tgtEl>
                                        <p:attrNameLst>
                                          <p:attrName>ppt_h</p:attrName>
                                        </p:attrNameLst>
                                      </p:cBhvr>
                                      <p:tavLst>
                                        <p:tav tm="0">
                                          <p:val>
                                            <p:fltVal val="0"/>
                                          </p:val>
                                        </p:tav>
                                        <p:tav tm="100000">
                                          <p:val>
                                            <p:strVal val="#ppt_h"/>
                                          </p:val>
                                        </p:tav>
                                      </p:tavLst>
                                    </p:anim>
                                    <p:animEffect transition="in" filter="fade">
                                      <p:cBhvr>
                                        <p:cTn id="79" dur="500"/>
                                        <p:tgtEl>
                                          <p:spTgt spid="126"/>
                                        </p:tgtEl>
                                      </p:cBhvr>
                                    </p:animEffect>
                                  </p:childTnLst>
                                </p:cTn>
                              </p:par>
                              <p:par>
                                <p:cTn id="80" presetID="2" presetClass="entr" presetSubtype="8" fill="hold" nodeType="withEffect">
                                  <p:stCondLst>
                                    <p:cond delay="0"/>
                                  </p:stCondLst>
                                  <p:childTnLst>
                                    <p:set>
                                      <p:cBhvr>
                                        <p:cTn id="81" dur="1" fill="hold">
                                          <p:stCondLst>
                                            <p:cond delay="0"/>
                                          </p:stCondLst>
                                        </p:cTn>
                                        <p:tgtEl>
                                          <p:spTgt spid="130"/>
                                        </p:tgtEl>
                                        <p:attrNameLst>
                                          <p:attrName>style.visibility</p:attrName>
                                        </p:attrNameLst>
                                      </p:cBhvr>
                                      <p:to>
                                        <p:strVal val="visible"/>
                                      </p:to>
                                    </p:set>
                                    <p:anim calcmode="lin" valueType="num">
                                      <p:cBhvr additive="base">
                                        <p:cTn id="82" dur="500" fill="hold"/>
                                        <p:tgtEl>
                                          <p:spTgt spid="130"/>
                                        </p:tgtEl>
                                        <p:attrNameLst>
                                          <p:attrName>ppt_x</p:attrName>
                                        </p:attrNameLst>
                                      </p:cBhvr>
                                      <p:tavLst>
                                        <p:tav tm="0">
                                          <p:val>
                                            <p:strVal val="0-#ppt_w/2"/>
                                          </p:val>
                                        </p:tav>
                                        <p:tav tm="100000">
                                          <p:val>
                                            <p:strVal val="#ppt_x"/>
                                          </p:val>
                                        </p:tav>
                                      </p:tavLst>
                                    </p:anim>
                                    <p:anim calcmode="lin" valueType="num">
                                      <p:cBhvr additive="base">
                                        <p:cTn id="83" dur="500" fill="hold"/>
                                        <p:tgtEl>
                                          <p:spTgt spid="1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D:\Users\jacopo.wang\Desktop\8406122_211632208109_2.jpg"/>
          <p:cNvPicPr>
            <a:picLocks noChangeAspect="1" noChangeArrowheads="1"/>
          </p:cNvPicPr>
          <p:nvPr/>
        </p:nvPicPr>
        <p:blipFill>
          <a:blip r:embed="rId1"/>
          <a:srcRect/>
          <a:stretch>
            <a:fillRect/>
          </a:stretch>
        </p:blipFill>
        <p:spPr bwMode="auto">
          <a:xfrm>
            <a:off x="6553200" y="1425575"/>
            <a:ext cx="1317625" cy="1704975"/>
          </a:xfrm>
          <a:prstGeom prst="rect">
            <a:avLst/>
          </a:prstGeom>
          <a:noFill/>
          <a:ln w="9525">
            <a:noFill/>
            <a:miter lim="800000"/>
            <a:headEnd/>
            <a:tailEnd/>
          </a:ln>
        </p:spPr>
      </p:pic>
      <p:pic>
        <p:nvPicPr>
          <p:cNvPr id="65538" name="Picture 8" descr="D:\Users\jacopo.wang\Desktop\当心泄露标志牌.jpg"/>
          <p:cNvPicPr>
            <a:picLocks noChangeAspect="1" noChangeArrowheads="1"/>
          </p:cNvPicPr>
          <p:nvPr/>
        </p:nvPicPr>
        <p:blipFill>
          <a:blip r:embed="rId2"/>
          <a:srcRect/>
          <a:stretch>
            <a:fillRect/>
          </a:stretch>
        </p:blipFill>
        <p:spPr bwMode="auto">
          <a:xfrm>
            <a:off x="6426200" y="3278188"/>
            <a:ext cx="1571625" cy="1571625"/>
          </a:xfrm>
          <a:prstGeom prst="rect">
            <a:avLst/>
          </a:prstGeom>
          <a:noFill/>
          <a:ln w="9525">
            <a:noFill/>
            <a:miter lim="800000"/>
            <a:headEnd/>
            <a:tailEnd/>
          </a:ln>
        </p:spPr>
      </p:pic>
      <p:sp>
        <p:nvSpPr>
          <p:cNvPr id="2"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安全知识学习</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grpSp>
        <p:nvGrpSpPr>
          <p:cNvPr id="65540" name="组合 3"/>
          <p:cNvGrpSpPr/>
          <p:nvPr/>
        </p:nvGrpSpPr>
        <p:grpSpPr bwMode="auto">
          <a:xfrm>
            <a:off x="241300" y="857250"/>
            <a:ext cx="4586288" cy="444500"/>
            <a:chOff x="0" y="569219"/>
            <a:chExt cx="6114499" cy="592678"/>
          </a:xfrm>
        </p:grpSpPr>
        <p:sp>
          <p:nvSpPr>
            <p:cNvPr id="5" name="矩形 3"/>
            <p:cNvSpPr/>
            <p:nvPr/>
          </p:nvSpPr>
          <p:spPr>
            <a:xfrm>
              <a:off x="0" y="569219"/>
              <a:ext cx="5665806" cy="592678"/>
            </a:xfrm>
            <a:custGeom>
              <a:avLst/>
              <a:gdLst/>
              <a:ahLst/>
              <a:cxnLst/>
              <a:rect l="l" t="t" r="r" b="b"/>
              <a:pathLst>
                <a:path w="5665954" h="592678">
                  <a:moveTo>
                    <a:pt x="0" y="0"/>
                  </a:moveTo>
                  <a:lnTo>
                    <a:pt x="5391414" y="0"/>
                  </a:lnTo>
                  <a:lnTo>
                    <a:pt x="5665954" y="310986"/>
                  </a:lnTo>
                  <a:lnTo>
                    <a:pt x="5399741" y="592678"/>
                  </a:lnTo>
                  <a:lnTo>
                    <a:pt x="0" y="59267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zh-CN">
                  <a:latin typeface="Times New Roman" panose="02020603050405020304" pitchFamily="18" charset="0"/>
                  <a:ea typeface="微软雅黑" panose="020B0503020204020204" charset="-122"/>
                </a:rPr>
                <a:t>常见警示标识</a:t>
              </a:r>
              <a:endParaRPr lang="zh-CN" altLang="zh-CN">
                <a:latin typeface="Times New Roman" panose="02020603050405020304" pitchFamily="18" charset="0"/>
                <a:ea typeface="微软雅黑" panose="020B0503020204020204" charset="-122"/>
              </a:endParaRPr>
            </a:p>
          </p:txBody>
        </p:sp>
        <p:sp>
          <p:nvSpPr>
            <p:cNvPr id="6" name="矩形 3"/>
            <p:cNvSpPr/>
            <p:nvPr/>
          </p:nvSpPr>
          <p:spPr>
            <a:xfrm>
              <a:off x="5515536" y="569219"/>
              <a:ext cx="374617"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矩形 3"/>
            <p:cNvSpPr/>
            <p:nvPr/>
          </p:nvSpPr>
          <p:spPr>
            <a:xfrm>
              <a:off x="5739882" y="569219"/>
              <a:ext cx="374617"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pic>
        <p:nvPicPr>
          <p:cNvPr id="65541" name="Picture 3" descr="D:\Users\jacopo.wang\Desktop\20110509104547159.jpg"/>
          <p:cNvPicPr>
            <a:picLocks noChangeAspect="1" noChangeArrowheads="1"/>
          </p:cNvPicPr>
          <p:nvPr/>
        </p:nvPicPr>
        <p:blipFill>
          <a:blip r:embed="rId3"/>
          <a:srcRect/>
          <a:stretch>
            <a:fillRect/>
          </a:stretch>
        </p:blipFill>
        <p:spPr bwMode="auto">
          <a:xfrm>
            <a:off x="4298950" y="3278188"/>
            <a:ext cx="1300163" cy="1689100"/>
          </a:xfrm>
          <a:prstGeom prst="rect">
            <a:avLst/>
          </a:prstGeom>
          <a:noFill/>
          <a:ln w="9525">
            <a:noFill/>
            <a:miter lim="800000"/>
            <a:headEnd/>
            <a:tailEnd/>
          </a:ln>
        </p:spPr>
      </p:pic>
      <p:pic>
        <p:nvPicPr>
          <p:cNvPr id="65542" name="Picture 5" descr="D:\Users\jacopo.wang\Desktop\u=1618756718,3546900670&amp;fm=23&amp;gp=0.jpg"/>
          <p:cNvPicPr>
            <a:picLocks noChangeAspect="1" noChangeArrowheads="1"/>
          </p:cNvPicPr>
          <p:nvPr/>
        </p:nvPicPr>
        <p:blipFill>
          <a:blip r:embed="rId4"/>
          <a:srcRect/>
          <a:stretch>
            <a:fillRect/>
          </a:stretch>
        </p:blipFill>
        <p:spPr bwMode="auto">
          <a:xfrm>
            <a:off x="4248150" y="1436688"/>
            <a:ext cx="1350963" cy="1787525"/>
          </a:xfrm>
          <a:prstGeom prst="rect">
            <a:avLst/>
          </a:prstGeom>
          <a:noFill/>
          <a:ln w="9525">
            <a:noFill/>
            <a:miter lim="800000"/>
            <a:headEnd/>
            <a:tailEnd/>
          </a:ln>
        </p:spPr>
      </p:pic>
      <p:grpSp>
        <p:nvGrpSpPr>
          <p:cNvPr id="65543" name="组合 9"/>
          <p:cNvGrpSpPr/>
          <p:nvPr/>
        </p:nvGrpSpPr>
        <p:grpSpPr bwMode="auto">
          <a:xfrm>
            <a:off x="2027238" y="1436688"/>
            <a:ext cx="1109662" cy="1684337"/>
            <a:chOff x="539552" y="2132856"/>
            <a:chExt cx="1656184" cy="2160240"/>
          </a:xfrm>
        </p:grpSpPr>
        <p:pic>
          <p:nvPicPr>
            <p:cNvPr id="65546" name="Picture 4" descr="D:\Users\jacopo.wang\Desktop\4276803_135628033399_2.jpg"/>
            <p:cNvPicPr>
              <a:picLocks noChangeAspect="1" noChangeArrowheads="1"/>
            </p:cNvPicPr>
            <p:nvPr/>
          </p:nvPicPr>
          <p:blipFill>
            <a:blip r:embed="rId5"/>
            <a:srcRect/>
            <a:stretch>
              <a:fillRect/>
            </a:stretch>
          </p:blipFill>
          <p:spPr bwMode="auto">
            <a:xfrm>
              <a:off x="539552" y="2204864"/>
              <a:ext cx="1612414" cy="2005686"/>
            </a:xfrm>
            <a:prstGeom prst="rect">
              <a:avLst/>
            </a:prstGeom>
            <a:noFill/>
            <a:ln w="9525">
              <a:noFill/>
              <a:miter lim="800000"/>
              <a:headEnd/>
              <a:tailEnd/>
            </a:ln>
          </p:spPr>
        </p:pic>
        <p:sp>
          <p:nvSpPr>
            <p:cNvPr id="12" name="矩形 11"/>
            <p:cNvSpPr/>
            <p:nvPr/>
          </p:nvSpPr>
          <p:spPr>
            <a:xfrm>
              <a:off x="539552" y="2132856"/>
              <a:ext cx="1656184" cy="2160240"/>
            </a:xfrm>
            <a:prstGeom prst="rect">
              <a:avLst/>
            </a:prstGeom>
            <a:noFill/>
            <a:ln w="19050">
              <a:solidFill>
                <a:schemeClr val="tx1"/>
              </a:solidFill>
            </a:ln>
          </p:spPr>
          <p:txBody>
            <a:bodyPr anchor="ctr">
              <a:scene3d>
                <a:camera prst="orthographicFront">
                  <a:rot lat="0" lon="0" rev="0"/>
                </a:camera>
                <a:lightRig rig="glow" dir="tl">
                  <a:rot lat="0" lon="0" rev="0"/>
                </a:lightRig>
              </a:scene3d>
              <a:sp3d extrusionH="25400" contourW="12700">
                <a:bevelT w="25400" h="25400"/>
                <a:extrusionClr>
                  <a:schemeClr val="tx1"/>
                </a:extrusionClr>
                <a:contourClr>
                  <a:schemeClr val="tx1"/>
                </a:contourClr>
              </a:sp3d>
            </a:bodyPr>
            <a:lstStyle/>
            <a:p>
              <a:pPr algn="ctr">
                <a:defRPr/>
              </a:pPr>
              <a:endParaRPr lang="zh-CN" altLang="en-US" dirty="0">
                <a:ln>
                  <a:solidFill>
                    <a:schemeClr val="tx1"/>
                  </a:solidFill>
                </a:ln>
                <a:solidFill>
                  <a:schemeClr val="bg1"/>
                </a:solidFill>
                <a:latin typeface="仿宋" panose="02010609060101010101" charset="-122"/>
                <a:ea typeface="仿宋" panose="02010609060101010101" charset="-122"/>
                <a:cs typeface="Times New Roman" panose="02020603050405020304" pitchFamily="18" charset="0"/>
              </a:endParaRPr>
            </a:p>
          </p:txBody>
        </p:sp>
      </p:grpSp>
      <p:pic>
        <p:nvPicPr>
          <p:cNvPr id="65544" name="Picture 7" descr="D:\Users\jacopo.wang\Desktop\35-.jpg"/>
          <p:cNvPicPr>
            <a:picLocks noChangeAspect="1" noChangeArrowheads="1"/>
          </p:cNvPicPr>
          <p:nvPr/>
        </p:nvPicPr>
        <p:blipFill>
          <a:blip r:embed="rId6"/>
          <a:srcRect/>
          <a:stretch>
            <a:fillRect/>
          </a:stretch>
        </p:blipFill>
        <p:spPr bwMode="auto">
          <a:xfrm>
            <a:off x="1911350" y="3278188"/>
            <a:ext cx="1304925" cy="1677987"/>
          </a:xfrm>
          <a:prstGeom prst="rect">
            <a:avLst/>
          </a:prstGeom>
          <a:noFill/>
          <a:ln w="9525">
            <a:noFill/>
            <a:miter lim="800000"/>
            <a:headEnd/>
            <a:tailEnd/>
          </a:ln>
        </p:spPr>
      </p:pic>
      <p:pic>
        <p:nvPicPr>
          <p:cNvPr id="65545" name="图片 15" descr="敲黑板"/>
          <p:cNvPicPr>
            <a:picLocks noChangeAspect="1"/>
          </p:cNvPicPr>
          <p:nvPr/>
        </p:nvPicPr>
        <p:blipFill>
          <a:blip r:embed="rId7"/>
          <a:srcRect/>
          <a:stretch>
            <a:fillRect/>
          </a:stretch>
        </p:blipFill>
        <p:spPr bwMode="auto">
          <a:xfrm>
            <a:off x="339725" y="2824163"/>
            <a:ext cx="1376363" cy="1736725"/>
          </a:xfrm>
          <a:prstGeom prst="rect">
            <a:avLst/>
          </a:prstGeom>
          <a:noFill/>
          <a:ln w="9525">
            <a:noFill/>
            <a:miter lim="800000"/>
            <a:headEnd/>
            <a:tailEnd/>
          </a:ln>
        </p:spPr>
      </p:pic>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D:\Users\jacopo.wang\Desktop\2011050913274431.jpg"/>
          <p:cNvPicPr>
            <a:picLocks noChangeAspect="1" noChangeArrowheads="1"/>
          </p:cNvPicPr>
          <p:nvPr/>
        </p:nvPicPr>
        <p:blipFill>
          <a:blip r:embed="rId1"/>
          <a:srcRect/>
          <a:stretch>
            <a:fillRect/>
          </a:stretch>
        </p:blipFill>
        <p:spPr bwMode="auto">
          <a:xfrm>
            <a:off x="1790700" y="1392238"/>
            <a:ext cx="1293813" cy="1647825"/>
          </a:xfrm>
          <a:prstGeom prst="rect">
            <a:avLst/>
          </a:prstGeom>
          <a:noFill/>
          <a:ln w="9525">
            <a:noFill/>
            <a:miter lim="800000"/>
            <a:headEnd/>
            <a:tailEnd/>
          </a:ln>
        </p:spPr>
      </p:pic>
      <p:pic>
        <p:nvPicPr>
          <p:cNvPr id="67586" name="Picture 3" descr="D:\Users\jacopo.wang\Desktop\1002587_165411084973_2.jpg"/>
          <p:cNvPicPr>
            <a:picLocks noChangeAspect="1" noChangeArrowheads="1"/>
          </p:cNvPicPr>
          <p:nvPr/>
        </p:nvPicPr>
        <p:blipFill>
          <a:blip r:embed="rId2"/>
          <a:srcRect/>
          <a:stretch>
            <a:fillRect/>
          </a:stretch>
        </p:blipFill>
        <p:spPr bwMode="auto">
          <a:xfrm>
            <a:off x="4433888" y="1457325"/>
            <a:ext cx="1085850" cy="1501775"/>
          </a:xfrm>
          <a:prstGeom prst="rect">
            <a:avLst/>
          </a:prstGeom>
          <a:noFill/>
          <a:ln w="12700">
            <a:solidFill>
              <a:schemeClr val="tx1"/>
            </a:solidFill>
            <a:miter lim="800000"/>
            <a:headEnd/>
            <a:tailEnd/>
          </a:ln>
        </p:spPr>
      </p:pic>
      <p:pic>
        <p:nvPicPr>
          <p:cNvPr id="67587" name="Picture 4" descr="D:\Users\jacopo.wang\Desktop\20110509131845352.jpg"/>
          <p:cNvPicPr>
            <a:picLocks noChangeAspect="1" noChangeArrowheads="1"/>
          </p:cNvPicPr>
          <p:nvPr/>
        </p:nvPicPr>
        <p:blipFill>
          <a:blip r:embed="rId3"/>
          <a:srcRect/>
          <a:stretch>
            <a:fillRect/>
          </a:stretch>
        </p:blipFill>
        <p:spPr bwMode="auto">
          <a:xfrm>
            <a:off x="6907213" y="1401763"/>
            <a:ext cx="1285875" cy="1638300"/>
          </a:xfrm>
          <a:prstGeom prst="rect">
            <a:avLst/>
          </a:prstGeom>
          <a:noFill/>
          <a:ln w="9525">
            <a:noFill/>
            <a:miter lim="800000"/>
            <a:headEnd/>
            <a:tailEnd/>
          </a:ln>
        </p:spPr>
      </p:pic>
      <p:grpSp>
        <p:nvGrpSpPr>
          <p:cNvPr id="67588" name="组合 2"/>
          <p:cNvGrpSpPr/>
          <p:nvPr/>
        </p:nvGrpSpPr>
        <p:grpSpPr bwMode="auto">
          <a:xfrm>
            <a:off x="6978650" y="3451225"/>
            <a:ext cx="1131888" cy="1524000"/>
            <a:chOff x="6588224" y="2060848"/>
            <a:chExt cx="1656184" cy="2160240"/>
          </a:xfrm>
        </p:grpSpPr>
        <p:pic>
          <p:nvPicPr>
            <p:cNvPr id="67597" name="Picture 5" descr="D:\Users\jacopo.wang\Desktop\935561fecc644c428cd591180a6f6c79.jpg"/>
            <p:cNvPicPr>
              <a:picLocks noChangeAspect="1" noChangeArrowheads="1"/>
            </p:cNvPicPr>
            <p:nvPr/>
          </p:nvPicPr>
          <p:blipFill>
            <a:blip r:embed="rId4"/>
            <a:srcRect/>
            <a:stretch>
              <a:fillRect/>
            </a:stretch>
          </p:blipFill>
          <p:spPr bwMode="auto">
            <a:xfrm>
              <a:off x="6660232" y="2060848"/>
              <a:ext cx="1512168" cy="2093770"/>
            </a:xfrm>
            <a:prstGeom prst="rect">
              <a:avLst/>
            </a:prstGeom>
            <a:noFill/>
            <a:ln w="9525">
              <a:noFill/>
              <a:miter lim="800000"/>
              <a:headEnd/>
              <a:tailEnd/>
            </a:ln>
          </p:spPr>
        </p:pic>
        <p:sp>
          <p:nvSpPr>
            <p:cNvPr id="11" name="矩形 10"/>
            <p:cNvSpPr/>
            <p:nvPr/>
          </p:nvSpPr>
          <p:spPr>
            <a:xfrm>
              <a:off x="6588224" y="2060848"/>
              <a:ext cx="1656184" cy="2160240"/>
            </a:xfrm>
            <a:prstGeom prst="rect">
              <a:avLst/>
            </a:prstGeom>
            <a:noFill/>
            <a:ln w="19050">
              <a:solidFill>
                <a:schemeClr val="tx1"/>
              </a:solidFill>
            </a:ln>
          </p:spPr>
          <p:txBody>
            <a:bodyPr anchor="ctr">
              <a:scene3d>
                <a:camera prst="orthographicFront">
                  <a:rot lat="0" lon="0" rev="0"/>
                </a:camera>
                <a:lightRig rig="glow" dir="tl">
                  <a:rot lat="0" lon="0" rev="0"/>
                </a:lightRig>
              </a:scene3d>
              <a:sp3d extrusionH="25400" contourW="12700">
                <a:bevelT w="25400" h="25400"/>
                <a:extrusionClr>
                  <a:schemeClr val="tx1"/>
                </a:extrusionClr>
                <a:contourClr>
                  <a:schemeClr val="tx1"/>
                </a:contourClr>
              </a:sp3d>
            </a:bodyPr>
            <a:lstStyle/>
            <a:p>
              <a:pPr algn="ctr">
                <a:defRPr/>
              </a:pPr>
              <a:endParaRPr lang="zh-CN" altLang="en-US" dirty="0">
                <a:ln>
                  <a:solidFill>
                    <a:schemeClr val="tx1"/>
                  </a:solidFill>
                </a:ln>
                <a:solidFill>
                  <a:schemeClr val="bg1"/>
                </a:solidFill>
                <a:latin typeface="仿宋" panose="02010609060101010101" charset="-122"/>
                <a:ea typeface="仿宋" panose="02010609060101010101" charset="-122"/>
                <a:cs typeface="Times New Roman" panose="02020603050405020304" pitchFamily="18" charset="0"/>
              </a:endParaRPr>
            </a:p>
          </p:txBody>
        </p:sp>
      </p:grpSp>
      <p:pic>
        <p:nvPicPr>
          <p:cNvPr id="67589" name="Picture 6" descr="D:\Users\jacopo.wang\Desktop\20110509135053815.jpg"/>
          <p:cNvPicPr>
            <a:picLocks noChangeAspect="1" noChangeArrowheads="1"/>
          </p:cNvPicPr>
          <p:nvPr/>
        </p:nvPicPr>
        <p:blipFill>
          <a:blip r:embed="rId5"/>
          <a:srcRect/>
          <a:stretch>
            <a:fillRect/>
          </a:stretch>
        </p:blipFill>
        <p:spPr bwMode="auto">
          <a:xfrm>
            <a:off x="1851025" y="3430588"/>
            <a:ext cx="1266825" cy="1611312"/>
          </a:xfrm>
          <a:prstGeom prst="rect">
            <a:avLst/>
          </a:prstGeom>
          <a:noFill/>
          <a:ln w="9525">
            <a:noFill/>
            <a:miter lim="800000"/>
            <a:headEnd/>
            <a:tailEnd/>
          </a:ln>
        </p:spPr>
      </p:pic>
      <p:pic>
        <p:nvPicPr>
          <p:cNvPr id="67590" name="Picture 7" descr="D:\Users\jacopo.wang\Desktop\u=3885560921,848045252&amp;fm=23&amp;gp=0.jpg"/>
          <p:cNvPicPr>
            <a:picLocks noChangeAspect="1" noChangeArrowheads="1"/>
          </p:cNvPicPr>
          <p:nvPr/>
        </p:nvPicPr>
        <p:blipFill>
          <a:blip r:embed="rId6"/>
          <a:srcRect/>
          <a:stretch>
            <a:fillRect/>
          </a:stretch>
        </p:blipFill>
        <p:spPr bwMode="auto">
          <a:xfrm>
            <a:off x="4354513" y="3343275"/>
            <a:ext cx="1244600" cy="1587500"/>
          </a:xfrm>
          <a:prstGeom prst="rect">
            <a:avLst/>
          </a:prstGeom>
          <a:noFill/>
          <a:ln w="9525">
            <a:noFill/>
            <a:miter lim="800000"/>
            <a:headEnd/>
            <a:tailEnd/>
          </a:ln>
        </p:spPr>
      </p:pic>
      <p:sp>
        <p:nvSpPr>
          <p:cNvPr id="8"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安全知识学习</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grpSp>
        <p:nvGrpSpPr>
          <p:cNvPr id="67592" name="组合 8"/>
          <p:cNvGrpSpPr/>
          <p:nvPr/>
        </p:nvGrpSpPr>
        <p:grpSpPr bwMode="auto">
          <a:xfrm>
            <a:off x="241300" y="857250"/>
            <a:ext cx="4586288" cy="444500"/>
            <a:chOff x="0" y="569219"/>
            <a:chExt cx="6114499" cy="592678"/>
          </a:xfrm>
        </p:grpSpPr>
        <p:sp>
          <p:nvSpPr>
            <p:cNvPr id="10" name="矩形 3"/>
            <p:cNvSpPr/>
            <p:nvPr/>
          </p:nvSpPr>
          <p:spPr>
            <a:xfrm>
              <a:off x="0" y="569219"/>
              <a:ext cx="5665806" cy="592678"/>
            </a:xfrm>
            <a:custGeom>
              <a:avLst/>
              <a:gdLst/>
              <a:ahLst/>
              <a:cxnLst/>
              <a:rect l="l" t="t" r="r" b="b"/>
              <a:pathLst>
                <a:path w="5665954" h="592678">
                  <a:moveTo>
                    <a:pt x="0" y="0"/>
                  </a:moveTo>
                  <a:lnTo>
                    <a:pt x="5391414" y="0"/>
                  </a:lnTo>
                  <a:lnTo>
                    <a:pt x="5665954" y="310986"/>
                  </a:lnTo>
                  <a:lnTo>
                    <a:pt x="5399741" y="592678"/>
                  </a:lnTo>
                  <a:lnTo>
                    <a:pt x="0" y="59267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zh-CN">
                  <a:latin typeface="Times New Roman" panose="02020603050405020304" pitchFamily="18" charset="0"/>
                  <a:ea typeface="微软雅黑" panose="020B0503020204020204" charset="-122"/>
                </a:rPr>
                <a:t>常见警示标识</a:t>
              </a:r>
              <a:endParaRPr lang="zh-CN" altLang="zh-CN">
                <a:latin typeface="Times New Roman" panose="02020603050405020304" pitchFamily="18" charset="0"/>
                <a:ea typeface="微软雅黑" panose="020B0503020204020204" charset="-122"/>
              </a:endParaRPr>
            </a:p>
          </p:txBody>
        </p:sp>
        <p:sp>
          <p:nvSpPr>
            <p:cNvPr id="12" name="矩形 3"/>
            <p:cNvSpPr/>
            <p:nvPr/>
          </p:nvSpPr>
          <p:spPr>
            <a:xfrm>
              <a:off x="5515536" y="569219"/>
              <a:ext cx="374617"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矩形 3"/>
            <p:cNvSpPr/>
            <p:nvPr/>
          </p:nvSpPr>
          <p:spPr>
            <a:xfrm>
              <a:off x="5739882" y="569219"/>
              <a:ext cx="374617"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pic>
        <p:nvPicPr>
          <p:cNvPr id="67593" name="图片 15" descr="敲黑板"/>
          <p:cNvPicPr>
            <a:picLocks noChangeAspect="1"/>
          </p:cNvPicPr>
          <p:nvPr/>
        </p:nvPicPr>
        <p:blipFill>
          <a:blip r:embed="rId7"/>
          <a:srcRect/>
          <a:stretch>
            <a:fillRect/>
          </a:stretch>
        </p:blipFill>
        <p:spPr bwMode="auto">
          <a:xfrm>
            <a:off x="339725" y="2824163"/>
            <a:ext cx="1376363" cy="1736725"/>
          </a:xfrm>
          <a:prstGeom prst="rect">
            <a:avLst/>
          </a:prstGeom>
          <a:noFill/>
          <a:ln w="9525">
            <a:noFill/>
            <a:miter lim="800000"/>
            <a:headEnd/>
            <a:tailEnd/>
          </a:ln>
        </p:spPr>
      </p:pic>
      <p:pic>
        <p:nvPicPr>
          <p:cNvPr id="25" name="图片 24" descr="〔微信公众号：安全生产管理〕二维码（黑白）"/>
          <p:cNvPicPr>
            <a:picLocks noChangeAspect="1"/>
          </p:cNvPicPr>
          <p:nvPr/>
        </p:nvPicPr>
        <p:blipFill>
          <a:blip r:embed="rId8"/>
          <a:stretch>
            <a:fillRect/>
          </a:stretch>
        </p:blipFill>
        <p:spPr>
          <a:xfrm>
            <a:off x="1022985" y="3867785"/>
            <a:ext cx="693420" cy="693420"/>
          </a:xfrm>
          <a:prstGeom prst="rect">
            <a:avLst/>
          </a:prstGeom>
        </p:spPr>
      </p:pic>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矩形 14"/>
          <p:cNvSpPr>
            <a:spLocks noChangeArrowheads="1"/>
          </p:cNvSpPr>
          <p:nvPr/>
        </p:nvSpPr>
        <p:spPr bwMode="auto">
          <a:xfrm>
            <a:off x="561975" y="1138238"/>
            <a:ext cx="5391150" cy="1153160"/>
          </a:xfrm>
          <a:prstGeom prst="rect">
            <a:avLst/>
          </a:prstGeom>
          <a:noFill/>
          <a:ln w="9525">
            <a:noFill/>
            <a:miter lim="800000"/>
          </a:ln>
        </p:spPr>
        <p:txBody>
          <a:bodyPr>
            <a:spAutoFit/>
          </a:bodyPr>
          <a:lstStyle/>
          <a:p>
            <a:pPr>
              <a:lnSpc>
                <a:spcPct val="150000"/>
              </a:lnSpc>
            </a:pPr>
            <a:r>
              <a:rPr lang="zh-CN" altLang="en-US">
                <a:latin typeface="Times New Roman" panose="02020603050405020304" pitchFamily="18" charset="0"/>
                <a:ea typeface="微软雅黑" panose="020B0503020204020204" charset="-122"/>
              </a:rPr>
              <a:t>   </a:t>
            </a:r>
            <a:r>
              <a:rPr lang="zh-CN" altLang="en-US" sz="1400">
                <a:latin typeface="Times New Roman" panose="02020603050405020304" pitchFamily="18" charset="0"/>
                <a:ea typeface="微软雅黑" panose="020B0503020204020204" charset="-122"/>
              </a:rPr>
              <a:t>  </a:t>
            </a:r>
            <a:r>
              <a:rPr lang="zh-CN" altLang="en-US" sz="1400">
                <a:solidFill>
                  <a:srgbClr val="7F7F7F"/>
                </a:solidFill>
                <a:latin typeface="Times New Roman" panose="02020603050405020304" pitchFamily="18" charset="0"/>
                <a:ea typeface="微软雅黑" panose="020B0503020204020204" charset="-122"/>
              </a:rPr>
              <a:t>劳动防护用品是劳动者在生产过程中为免遭或减轻事故伤害和职业危害，个人随身穿</a:t>
            </a:r>
            <a:r>
              <a:rPr lang="en-US" altLang="zh-CN" sz="1400">
                <a:solidFill>
                  <a:srgbClr val="7F7F7F"/>
                </a:solidFill>
                <a:latin typeface="Times New Roman" panose="02020603050405020304" pitchFamily="18" charset="0"/>
                <a:ea typeface="微软雅黑" panose="020B0503020204020204" charset="-122"/>
              </a:rPr>
              <a:t>(</a:t>
            </a:r>
            <a:r>
              <a:rPr lang="zh-CN" altLang="en-US" sz="1400">
                <a:solidFill>
                  <a:srgbClr val="7F7F7F"/>
                </a:solidFill>
                <a:latin typeface="Times New Roman" panose="02020603050405020304" pitchFamily="18" charset="0"/>
                <a:ea typeface="微软雅黑" panose="020B0503020204020204" charset="-122"/>
              </a:rPr>
              <a:t>佩</a:t>
            </a:r>
            <a:r>
              <a:rPr lang="en-US" altLang="zh-CN" sz="1400">
                <a:solidFill>
                  <a:srgbClr val="7F7F7F"/>
                </a:solidFill>
                <a:latin typeface="Times New Roman" panose="02020603050405020304" pitchFamily="18" charset="0"/>
                <a:ea typeface="微软雅黑" panose="020B0503020204020204" charset="-122"/>
              </a:rPr>
              <a:t>)</a:t>
            </a:r>
            <a:r>
              <a:rPr lang="zh-CN" altLang="en-US" sz="1400">
                <a:solidFill>
                  <a:srgbClr val="7F7F7F"/>
                </a:solidFill>
                <a:latin typeface="Times New Roman" panose="02020603050405020304" pitchFamily="18" charset="0"/>
                <a:ea typeface="微软雅黑" panose="020B0503020204020204" charset="-122"/>
              </a:rPr>
              <a:t>戴的用品。国际上称为</a:t>
            </a:r>
            <a:r>
              <a:rPr lang="en-US" altLang="zh-CN" sz="1400">
                <a:solidFill>
                  <a:srgbClr val="7F7F7F"/>
                </a:solidFill>
                <a:latin typeface="Times New Roman" panose="02020603050405020304" pitchFamily="18" charset="0"/>
                <a:ea typeface="微软雅黑" panose="020B0503020204020204" charset="-122"/>
              </a:rPr>
              <a:t>PPE</a:t>
            </a:r>
            <a:r>
              <a:rPr lang="zh-CN" altLang="en-US" sz="1400">
                <a:solidFill>
                  <a:srgbClr val="7F7F7F"/>
                </a:solidFill>
                <a:latin typeface="Times New Roman" panose="02020603050405020304" pitchFamily="18" charset="0"/>
                <a:ea typeface="微软雅黑" panose="020B0503020204020204" charset="-122"/>
              </a:rPr>
              <a:t>，即个人防护器具。从劳动卫生学角度，</a:t>
            </a:r>
            <a:r>
              <a:rPr lang="en-US" altLang="zh-CN" sz="1400">
                <a:solidFill>
                  <a:srgbClr val="7F7F7F"/>
                </a:solidFill>
                <a:latin typeface="Times New Roman" panose="02020603050405020304" pitchFamily="18" charset="0"/>
                <a:ea typeface="微软雅黑" panose="020B0503020204020204" charset="-122"/>
              </a:rPr>
              <a:t>PPE</a:t>
            </a:r>
            <a:r>
              <a:rPr lang="zh-CN" altLang="en-US" sz="1400">
                <a:solidFill>
                  <a:srgbClr val="7F7F7F"/>
                </a:solidFill>
                <a:latin typeface="Times New Roman" panose="02020603050405020304" pitchFamily="18" charset="0"/>
                <a:ea typeface="微软雅黑" panose="020B0503020204020204" charset="-122"/>
              </a:rPr>
              <a:t>按照防护部位不同，分类如下：</a:t>
            </a:r>
            <a:endParaRPr lang="zh-CN" altLang="en-US" sz="1400">
              <a:solidFill>
                <a:srgbClr val="7F7F7F"/>
              </a:solidFill>
              <a:latin typeface="Times New Roman" panose="02020603050405020304" pitchFamily="18" charset="0"/>
              <a:ea typeface="微软雅黑" panose="020B0503020204020204" charset="-122"/>
            </a:endParaRPr>
          </a:p>
        </p:txBody>
      </p:sp>
      <p:sp>
        <p:nvSpPr>
          <p:cNvPr id="69634" name="矩形 15"/>
          <p:cNvSpPr>
            <a:spLocks noChangeArrowheads="1"/>
          </p:cNvSpPr>
          <p:nvPr/>
        </p:nvSpPr>
        <p:spPr bwMode="auto">
          <a:xfrm>
            <a:off x="712788" y="2282825"/>
            <a:ext cx="4286250" cy="2861310"/>
          </a:xfrm>
          <a:prstGeom prst="rect">
            <a:avLst/>
          </a:prstGeom>
          <a:noFill/>
          <a:ln w="9525">
            <a:noFill/>
            <a:miter lim="800000"/>
          </a:ln>
        </p:spPr>
        <p:txBody>
          <a:bodyPr>
            <a:spAutoFit/>
          </a:bodyPr>
          <a:lstStyle/>
          <a:p>
            <a:pPr lvl="1">
              <a:lnSpc>
                <a:spcPts val="2400"/>
              </a:lnSpc>
              <a:buFont typeface="Wingdings" panose="05000000000000000000" pitchFamily="2" charset="2"/>
              <a:buChar char="ü"/>
            </a:pPr>
            <a:r>
              <a:rPr lang="zh-CN" altLang="en-US" sz="1400">
                <a:solidFill>
                  <a:srgbClr val="FF0000"/>
                </a:solidFill>
                <a:latin typeface="Times New Roman" panose="02020603050405020304" pitchFamily="18" charset="0"/>
                <a:ea typeface="微软雅黑" panose="020B0503020204020204" charset="-122"/>
              </a:rPr>
              <a:t>头部防护，如安全帽等。</a:t>
            </a:r>
            <a:endParaRPr lang="zh-CN" altLang="en-US" sz="1400">
              <a:solidFill>
                <a:srgbClr val="FF0000"/>
              </a:solidFill>
              <a:latin typeface="Times New Roman" panose="02020603050405020304" pitchFamily="18" charset="0"/>
              <a:ea typeface="微软雅黑" panose="020B0503020204020204" charset="-122"/>
            </a:endParaRPr>
          </a:p>
          <a:p>
            <a:pPr lvl="1">
              <a:lnSpc>
                <a:spcPts val="2400"/>
              </a:lnSpc>
              <a:buFont typeface="Wingdings" panose="05000000000000000000" pitchFamily="2" charset="2"/>
              <a:buChar char="ü"/>
            </a:pPr>
            <a:r>
              <a:rPr lang="zh-CN" altLang="en-US" sz="1400">
                <a:solidFill>
                  <a:srgbClr val="FF0000"/>
                </a:solidFill>
                <a:latin typeface="Times New Roman" panose="02020603050405020304" pitchFamily="18" charset="0"/>
                <a:ea typeface="微软雅黑" panose="020B0503020204020204" charset="-122"/>
              </a:rPr>
              <a:t>眼面部防护，如护目镜等。</a:t>
            </a:r>
            <a:endParaRPr lang="zh-CN" altLang="en-US" sz="1400">
              <a:solidFill>
                <a:srgbClr val="FF0000"/>
              </a:solidFill>
              <a:latin typeface="Times New Roman" panose="02020603050405020304" pitchFamily="18" charset="0"/>
              <a:ea typeface="微软雅黑" panose="020B0503020204020204" charset="-122"/>
            </a:endParaRPr>
          </a:p>
          <a:p>
            <a:pPr lvl="1">
              <a:lnSpc>
                <a:spcPts val="2400"/>
              </a:lnSpc>
              <a:buFont typeface="Wingdings" panose="05000000000000000000" pitchFamily="2" charset="2"/>
              <a:buChar char="ü"/>
            </a:pPr>
            <a:r>
              <a:rPr lang="zh-CN" altLang="en-US" sz="1400">
                <a:solidFill>
                  <a:srgbClr val="FF0000"/>
                </a:solidFill>
                <a:latin typeface="Times New Roman" panose="02020603050405020304" pitchFamily="18" charset="0"/>
                <a:ea typeface="微软雅黑" panose="020B0503020204020204" charset="-122"/>
              </a:rPr>
              <a:t>听力防护，如耳塞等。</a:t>
            </a:r>
            <a:endParaRPr lang="zh-CN" altLang="en-US" sz="1400">
              <a:solidFill>
                <a:srgbClr val="FF0000"/>
              </a:solidFill>
              <a:latin typeface="Times New Roman" panose="02020603050405020304" pitchFamily="18" charset="0"/>
              <a:ea typeface="微软雅黑" panose="020B0503020204020204" charset="-122"/>
            </a:endParaRPr>
          </a:p>
          <a:p>
            <a:pPr lvl="1">
              <a:lnSpc>
                <a:spcPts val="2400"/>
              </a:lnSpc>
              <a:buFont typeface="Wingdings" panose="05000000000000000000" pitchFamily="2" charset="2"/>
              <a:buChar char="ü"/>
            </a:pPr>
            <a:r>
              <a:rPr lang="zh-CN" altLang="en-US" sz="1400">
                <a:solidFill>
                  <a:srgbClr val="FF0000"/>
                </a:solidFill>
                <a:latin typeface="Times New Roman" panose="02020603050405020304" pitchFamily="18" charset="0"/>
                <a:ea typeface="微软雅黑" panose="020B0503020204020204" charset="-122"/>
              </a:rPr>
              <a:t>呼吸防护，如口罩、防毒面罩等。</a:t>
            </a:r>
            <a:endParaRPr lang="zh-CN" altLang="en-US" sz="1400">
              <a:solidFill>
                <a:srgbClr val="FF0000"/>
              </a:solidFill>
              <a:latin typeface="Times New Roman" panose="02020603050405020304" pitchFamily="18" charset="0"/>
              <a:ea typeface="微软雅黑" panose="020B0503020204020204" charset="-122"/>
            </a:endParaRPr>
          </a:p>
          <a:p>
            <a:pPr lvl="1">
              <a:lnSpc>
                <a:spcPts val="2400"/>
              </a:lnSpc>
              <a:buFont typeface="Wingdings" panose="05000000000000000000" pitchFamily="2" charset="2"/>
              <a:buChar char="ü"/>
            </a:pPr>
            <a:r>
              <a:rPr lang="zh-CN" altLang="en-US" sz="1400">
                <a:solidFill>
                  <a:srgbClr val="FF0000"/>
                </a:solidFill>
                <a:latin typeface="Times New Roman" panose="02020603050405020304" pitchFamily="18" charset="0"/>
                <a:ea typeface="微软雅黑" panose="020B0503020204020204" charset="-122"/>
              </a:rPr>
              <a:t>手部防护，如防酸碱手套等。</a:t>
            </a:r>
            <a:endParaRPr lang="zh-CN" altLang="en-US" sz="1400">
              <a:solidFill>
                <a:srgbClr val="FF0000"/>
              </a:solidFill>
              <a:latin typeface="Times New Roman" panose="02020603050405020304" pitchFamily="18" charset="0"/>
              <a:ea typeface="微软雅黑" panose="020B0503020204020204" charset="-122"/>
            </a:endParaRPr>
          </a:p>
          <a:p>
            <a:pPr lvl="1">
              <a:lnSpc>
                <a:spcPts val="2400"/>
              </a:lnSpc>
              <a:buFont typeface="Wingdings" panose="05000000000000000000" pitchFamily="2" charset="2"/>
              <a:buChar char="ü"/>
            </a:pPr>
            <a:r>
              <a:rPr lang="zh-CN" altLang="en-US" sz="1400">
                <a:solidFill>
                  <a:srgbClr val="FF0000"/>
                </a:solidFill>
                <a:latin typeface="Times New Roman" panose="02020603050405020304" pitchFamily="18" charset="0"/>
                <a:ea typeface="微软雅黑" panose="020B0503020204020204" charset="-122"/>
              </a:rPr>
              <a:t>足部防护，如防砸安全鞋等。</a:t>
            </a:r>
            <a:endParaRPr lang="zh-CN" altLang="en-US" sz="1400">
              <a:solidFill>
                <a:srgbClr val="FF0000"/>
              </a:solidFill>
              <a:latin typeface="Times New Roman" panose="02020603050405020304" pitchFamily="18" charset="0"/>
              <a:ea typeface="微软雅黑" panose="020B0503020204020204" charset="-122"/>
            </a:endParaRPr>
          </a:p>
          <a:p>
            <a:pPr lvl="1">
              <a:lnSpc>
                <a:spcPts val="2400"/>
              </a:lnSpc>
              <a:buFont typeface="Wingdings" panose="05000000000000000000" pitchFamily="2" charset="2"/>
              <a:buChar char="ü"/>
            </a:pPr>
            <a:r>
              <a:rPr lang="zh-CN" altLang="en-US" sz="1400">
                <a:solidFill>
                  <a:srgbClr val="FF0000"/>
                </a:solidFill>
                <a:latin typeface="Times New Roman" panose="02020603050405020304" pitchFamily="18" charset="0"/>
                <a:ea typeface="微软雅黑" panose="020B0503020204020204" charset="-122"/>
              </a:rPr>
              <a:t>躯体防护，如各种防护服等。</a:t>
            </a:r>
            <a:endParaRPr lang="zh-CN" altLang="en-US" sz="1400">
              <a:solidFill>
                <a:srgbClr val="FF0000"/>
              </a:solidFill>
              <a:latin typeface="Times New Roman" panose="02020603050405020304" pitchFamily="18" charset="0"/>
              <a:ea typeface="微软雅黑" panose="020B0503020204020204" charset="-122"/>
            </a:endParaRPr>
          </a:p>
          <a:p>
            <a:pPr lvl="1">
              <a:lnSpc>
                <a:spcPts val="2400"/>
              </a:lnSpc>
              <a:buFont typeface="Wingdings" panose="05000000000000000000" pitchFamily="2" charset="2"/>
              <a:buChar char="ü"/>
            </a:pPr>
            <a:r>
              <a:rPr lang="zh-CN" altLang="en-US" sz="1400">
                <a:solidFill>
                  <a:srgbClr val="FF0000"/>
                </a:solidFill>
                <a:latin typeface="Times New Roman" panose="02020603050405020304" pitchFamily="18" charset="0"/>
                <a:ea typeface="微软雅黑" panose="020B0503020204020204" charset="-122"/>
              </a:rPr>
              <a:t>坠落防护，如安全带等。</a:t>
            </a:r>
            <a:endParaRPr lang="zh-CN" altLang="en-US" sz="1400">
              <a:solidFill>
                <a:srgbClr val="FF0000"/>
              </a:solidFill>
              <a:latin typeface="Times New Roman" panose="02020603050405020304" pitchFamily="18" charset="0"/>
              <a:ea typeface="微软雅黑" panose="020B0503020204020204" charset="-122"/>
            </a:endParaRPr>
          </a:p>
          <a:p>
            <a:pPr lvl="1">
              <a:lnSpc>
                <a:spcPts val="2400"/>
              </a:lnSpc>
              <a:buFont typeface="Wingdings" panose="05000000000000000000" pitchFamily="2" charset="2"/>
              <a:buChar char="ü"/>
            </a:pPr>
            <a:r>
              <a:rPr lang="zh-CN" altLang="en-US" sz="1400">
                <a:solidFill>
                  <a:srgbClr val="FF0000"/>
                </a:solidFill>
                <a:latin typeface="Times New Roman" panose="02020603050405020304" pitchFamily="18" charset="0"/>
                <a:ea typeface="微软雅黑" panose="020B0503020204020204" charset="-122"/>
              </a:rPr>
              <a:t>皮肤防护，如皮肤防护膜等。</a:t>
            </a:r>
            <a:endParaRPr lang="zh-CN" altLang="en-US" sz="1400">
              <a:solidFill>
                <a:srgbClr val="FF0000"/>
              </a:solidFill>
              <a:latin typeface="Times New Roman" panose="02020603050405020304" pitchFamily="18" charset="0"/>
              <a:ea typeface="微软雅黑" panose="020B0503020204020204" charset="-122"/>
            </a:endParaRPr>
          </a:p>
        </p:txBody>
      </p:sp>
      <p:pic>
        <p:nvPicPr>
          <p:cNvPr id="69635" name="图片 13" descr="1200038340.jpg"/>
          <p:cNvPicPr>
            <a:picLocks noChangeAspect="1"/>
          </p:cNvPicPr>
          <p:nvPr/>
        </p:nvPicPr>
        <p:blipFill>
          <a:blip r:embed="rId1"/>
          <a:srcRect/>
          <a:stretch>
            <a:fillRect/>
          </a:stretch>
        </p:blipFill>
        <p:spPr bwMode="auto">
          <a:xfrm>
            <a:off x="6073775" y="1592263"/>
            <a:ext cx="2641600" cy="3197225"/>
          </a:xfrm>
          <a:prstGeom prst="rect">
            <a:avLst/>
          </a:prstGeom>
          <a:noFill/>
          <a:ln w="9525">
            <a:noFill/>
            <a:miter lim="800000"/>
            <a:headEnd/>
            <a:tailEnd/>
          </a:ln>
        </p:spPr>
      </p:pic>
      <p:sp>
        <p:nvSpPr>
          <p:cNvPr id="2"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安全知识学习</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grpSp>
        <p:nvGrpSpPr>
          <p:cNvPr id="69637" name="组合 3"/>
          <p:cNvGrpSpPr/>
          <p:nvPr/>
        </p:nvGrpSpPr>
        <p:grpSpPr bwMode="auto">
          <a:xfrm>
            <a:off x="241300" y="857250"/>
            <a:ext cx="4586288" cy="444500"/>
            <a:chOff x="0" y="569219"/>
            <a:chExt cx="6114499" cy="592678"/>
          </a:xfrm>
        </p:grpSpPr>
        <p:sp>
          <p:nvSpPr>
            <p:cNvPr id="5" name="矩形 3"/>
            <p:cNvSpPr/>
            <p:nvPr/>
          </p:nvSpPr>
          <p:spPr>
            <a:xfrm>
              <a:off x="0" y="569219"/>
              <a:ext cx="5665806" cy="592678"/>
            </a:xfrm>
            <a:custGeom>
              <a:avLst/>
              <a:gdLst/>
              <a:ahLst/>
              <a:cxnLst/>
              <a:rect l="l" t="t" r="r" b="b"/>
              <a:pathLst>
                <a:path w="5665954" h="592678">
                  <a:moveTo>
                    <a:pt x="0" y="0"/>
                  </a:moveTo>
                  <a:lnTo>
                    <a:pt x="5391414" y="0"/>
                  </a:lnTo>
                  <a:lnTo>
                    <a:pt x="5665954" y="310986"/>
                  </a:lnTo>
                  <a:lnTo>
                    <a:pt x="5399741" y="592678"/>
                  </a:lnTo>
                  <a:lnTo>
                    <a:pt x="0" y="59267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a:latin typeface="Times New Roman" panose="02020603050405020304" pitchFamily="18" charset="0"/>
                  <a:ea typeface="微软雅黑" panose="020B0503020204020204" charset="-122"/>
                </a:rPr>
                <a:t>劳动防护用品的种类</a:t>
              </a:r>
              <a:endParaRPr lang="zh-CN" altLang="en-US">
                <a:latin typeface="Times New Roman" panose="02020603050405020304" pitchFamily="18" charset="0"/>
                <a:ea typeface="微软雅黑" panose="020B0503020204020204" charset="-122"/>
              </a:endParaRPr>
            </a:p>
          </p:txBody>
        </p:sp>
        <p:sp>
          <p:nvSpPr>
            <p:cNvPr id="6" name="矩形 3"/>
            <p:cNvSpPr/>
            <p:nvPr/>
          </p:nvSpPr>
          <p:spPr>
            <a:xfrm>
              <a:off x="5515536" y="569219"/>
              <a:ext cx="374617"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矩形 3"/>
            <p:cNvSpPr/>
            <p:nvPr/>
          </p:nvSpPr>
          <p:spPr>
            <a:xfrm>
              <a:off x="5739882" y="569219"/>
              <a:ext cx="374617"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1"/>
          <a:srcRect/>
          <a:stretch>
            <a:fillRect/>
          </a:stretch>
        </p:blipFill>
        <p:spPr bwMode="auto">
          <a:xfrm>
            <a:off x="0" y="1987550"/>
            <a:ext cx="9150350" cy="3162300"/>
          </a:xfrm>
          <a:prstGeom prst="rect">
            <a:avLst/>
          </a:prstGeom>
          <a:noFill/>
          <a:ln w="9525">
            <a:noFill/>
            <a:miter lim="800000"/>
            <a:headEnd/>
            <a:tailEnd/>
          </a:ln>
        </p:spPr>
      </p:pic>
      <p:grpSp>
        <p:nvGrpSpPr>
          <p:cNvPr id="15" name="组合 14"/>
          <p:cNvGrpSpPr/>
          <p:nvPr/>
        </p:nvGrpSpPr>
        <p:grpSpPr bwMode="auto">
          <a:xfrm>
            <a:off x="3708400" y="996950"/>
            <a:ext cx="1727200" cy="1730375"/>
            <a:chOff x="6609209" y="790981"/>
            <a:chExt cx="2301875" cy="2308226"/>
          </a:xfrm>
        </p:grpSpPr>
        <p:sp>
          <p:nvSpPr>
            <p:cNvPr id="21510" name="Oval 5"/>
            <p:cNvSpPr>
              <a:spLocks noChangeArrowheads="1"/>
            </p:cNvSpPr>
            <p:nvPr/>
          </p:nvSpPr>
          <p:spPr bwMode="auto">
            <a:xfrm>
              <a:off x="6609209" y="790981"/>
              <a:ext cx="2301875" cy="2308226"/>
            </a:xfrm>
            <a:prstGeom prst="ellipse">
              <a:avLst/>
            </a:prstGeom>
            <a:solidFill>
              <a:srgbClr val="FFFFFF"/>
            </a:solidFill>
            <a:ln w="9525">
              <a:noFill/>
              <a:round/>
            </a:ln>
          </p:spPr>
          <p:txBody>
            <a:bodyPr/>
            <a:lstStyle/>
            <a:p>
              <a:endParaRPr lang="zh-CN" altLang="en-US">
                <a:ea typeface="华文细黑" panose="02010600040101010101" pitchFamily="2" charset="-122"/>
              </a:endParaRPr>
            </a:p>
          </p:txBody>
        </p:sp>
        <p:sp>
          <p:nvSpPr>
            <p:cNvPr id="21511" name="Freeform 6"/>
            <p:cNvSpPr>
              <a:spLocks noEditPoints="1"/>
            </p:cNvSpPr>
            <p:nvPr/>
          </p:nvSpPr>
          <p:spPr bwMode="auto">
            <a:xfrm>
              <a:off x="6733034" y="914806"/>
              <a:ext cx="2054225" cy="2058988"/>
            </a:xfrm>
            <a:custGeom>
              <a:avLst/>
              <a:gdLst>
                <a:gd name="T0" fmla="*/ 2147483647 w 3306"/>
                <a:gd name="T1" fmla="*/ 0 h 3306"/>
                <a:gd name="T2" fmla="*/ 2147483647 w 3306"/>
                <a:gd name="T3" fmla="*/ 2147483647 h 3306"/>
                <a:gd name="T4" fmla="*/ 2147483647 w 3306"/>
                <a:gd name="T5" fmla="*/ 2147483647 h 3306"/>
                <a:gd name="T6" fmla="*/ 0 w 3306"/>
                <a:gd name="T7" fmla="*/ 2147483647 h 3306"/>
                <a:gd name="T8" fmla="*/ 2147483647 w 3306"/>
                <a:gd name="T9" fmla="*/ 0 h 3306"/>
                <a:gd name="T10" fmla="*/ 2147483647 w 3306"/>
                <a:gd name="T11" fmla="*/ 2147483647 h 3306"/>
                <a:gd name="T12" fmla="*/ 2147483647 w 3306"/>
                <a:gd name="T13" fmla="*/ 2147483647 h 3306"/>
                <a:gd name="T14" fmla="*/ 2147483647 w 3306"/>
                <a:gd name="T15" fmla="*/ 2147483647 h 3306"/>
                <a:gd name="T16" fmla="*/ 2147483647 w 3306"/>
                <a:gd name="T17" fmla="*/ 2147483647 h 3306"/>
                <a:gd name="T18" fmla="*/ 2147483647 w 3306"/>
                <a:gd name="T19" fmla="*/ 2147483647 h 33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06"/>
                <a:gd name="T31" fmla="*/ 0 h 3306"/>
                <a:gd name="T32" fmla="*/ 3306 w 3306"/>
                <a:gd name="T33" fmla="*/ 3306 h 33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06" h="3306">
                  <a:moveTo>
                    <a:pt x="1653" y="0"/>
                  </a:moveTo>
                  <a:cubicBezTo>
                    <a:pt x="2565" y="0"/>
                    <a:pt x="3306" y="740"/>
                    <a:pt x="3306" y="1653"/>
                  </a:cubicBezTo>
                  <a:cubicBezTo>
                    <a:pt x="3306" y="2565"/>
                    <a:pt x="2565" y="3306"/>
                    <a:pt x="1653" y="3306"/>
                  </a:cubicBezTo>
                  <a:cubicBezTo>
                    <a:pt x="740" y="3306"/>
                    <a:pt x="0" y="2565"/>
                    <a:pt x="0" y="1653"/>
                  </a:cubicBezTo>
                  <a:cubicBezTo>
                    <a:pt x="0" y="740"/>
                    <a:pt x="740" y="0"/>
                    <a:pt x="1653" y="0"/>
                  </a:cubicBezTo>
                  <a:close/>
                  <a:moveTo>
                    <a:pt x="1653" y="112"/>
                  </a:moveTo>
                  <a:cubicBezTo>
                    <a:pt x="2503" y="112"/>
                    <a:pt x="3193" y="802"/>
                    <a:pt x="3193" y="1653"/>
                  </a:cubicBezTo>
                  <a:cubicBezTo>
                    <a:pt x="3193" y="2503"/>
                    <a:pt x="2503" y="3193"/>
                    <a:pt x="1653" y="3193"/>
                  </a:cubicBezTo>
                  <a:cubicBezTo>
                    <a:pt x="802" y="3193"/>
                    <a:pt x="112" y="2503"/>
                    <a:pt x="112" y="1653"/>
                  </a:cubicBezTo>
                  <a:cubicBezTo>
                    <a:pt x="112" y="802"/>
                    <a:pt x="802" y="112"/>
                    <a:pt x="1653" y="112"/>
                  </a:cubicBezTo>
                  <a:close/>
                </a:path>
              </a:pathLst>
            </a:custGeom>
            <a:solidFill>
              <a:srgbClr val="C00000"/>
            </a:solidFill>
            <a:ln w="9525">
              <a:noFill/>
              <a:round/>
            </a:ln>
          </p:spPr>
          <p:txBody>
            <a:bodyPr/>
            <a:lstStyle/>
            <a:p>
              <a:endParaRPr lang="zh-CN" altLang="en-US"/>
            </a:p>
          </p:txBody>
        </p:sp>
      </p:grpSp>
      <p:sp>
        <p:nvSpPr>
          <p:cNvPr id="18" name="TextBox 17"/>
          <p:cNvSpPr txBox="1">
            <a:spLocks noChangeArrowheads="1"/>
          </p:cNvSpPr>
          <p:nvPr/>
        </p:nvSpPr>
        <p:spPr bwMode="auto">
          <a:xfrm>
            <a:off x="2441575" y="2828925"/>
            <a:ext cx="4506913" cy="1297940"/>
          </a:xfrm>
          <a:prstGeom prst="rect">
            <a:avLst/>
          </a:prstGeom>
          <a:noFill/>
          <a:ln w="9525">
            <a:noFill/>
            <a:miter lim="800000"/>
          </a:ln>
        </p:spPr>
        <p:txBody>
          <a:bodyPr lIns="68562" tIns="34281" rIns="68562" bIns="34281">
            <a:spAutoFit/>
          </a:bodyPr>
          <a:lstStyle/>
          <a:p>
            <a:pPr algn="dist"/>
            <a:r>
              <a:rPr lang="zh-CN" altLang="en-US" sz="4000">
                <a:solidFill>
                  <a:schemeClr val="bg1"/>
                </a:solidFill>
                <a:latin typeface="Times New Roman" panose="02020603050405020304" pitchFamily="18" charset="0"/>
                <a:ea typeface="微软雅黑" panose="020B0503020204020204" charset="-122"/>
                <a:sym typeface="+mn-ea"/>
              </a:rPr>
              <a:t>活动方案学习</a:t>
            </a:r>
            <a:endParaRPr lang="zh-CN" altLang="en-US" sz="4000">
              <a:solidFill>
                <a:schemeClr val="bg1"/>
              </a:solidFill>
              <a:latin typeface="Times New Roman" panose="02020603050405020304" pitchFamily="18" charset="0"/>
              <a:ea typeface="微软雅黑" panose="020B0503020204020204" charset="-122"/>
            </a:endParaRPr>
          </a:p>
          <a:p>
            <a:pPr algn="dist"/>
            <a:endParaRPr lang="zh-CN" altLang="en-US" sz="4000" b="0">
              <a:solidFill>
                <a:schemeClr val="bg1"/>
              </a:solidFill>
              <a:latin typeface="Times New Roman" panose="02020603050405020304" pitchFamily="18" charset="0"/>
              <a:ea typeface="微软雅黑" panose="020B0503020204020204" charset="-122"/>
            </a:endParaRPr>
          </a:p>
        </p:txBody>
      </p:sp>
      <p:cxnSp>
        <p:nvCxnSpPr>
          <p:cNvPr id="19" name="直接连接符 18"/>
          <p:cNvCxnSpPr>
            <a:cxnSpLocks noChangeShapeType="1"/>
          </p:cNvCxnSpPr>
          <p:nvPr/>
        </p:nvCxnSpPr>
        <p:spPr bwMode="auto">
          <a:xfrm>
            <a:off x="2362200" y="3446463"/>
            <a:ext cx="4711700" cy="0"/>
          </a:xfrm>
          <a:prstGeom prst="line">
            <a:avLst/>
          </a:prstGeom>
          <a:noFill/>
          <a:ln w="9525" algn="ctr">
            <a:solidFill>
              <a:schemeClr val="bg1"/>
            </a:solidFill>
            <a:round/>
          </a:ln>
        </p:spPr>
      </p:cxnSp>
      <p:sp>
        <p:nvSpPr>
          <p:cNvPr id="20" name="TextBox 19"/>
          <p:cNvSpPr txBox="1"/>
          <p:nvPr/>
        </p:nvSpPr>
        <p:spPr>
          <a:xfrm>
            <a:off x="4141788" y="1122363"/>
            <a:ext cx="772160" cy="1558290"/>
          </a:xfrm>
          <a:prstGeom prst="rect">
            <a:avLst/>
          </a:prstGeom>
          <a:noFill/>
        </p:spPr>
        <p:txBody>
          <a:bodyPr wrap="none" lIns="81614" tIns="40807" rIns="81614" bIns="40807">
            <a:spAutoFit/>
          </a:bodyPr>
          <a:lstStyle/>
          <a:p>
            <a:pPr>
              <a:defRPr/>
            </a:pPr>
            <a:r>
              <a:rPr lang="en-US" altLang="zh-CN" sz="9600" dirty="0">
                <a:solidFill>
                  <a:srgbClr val="C00000"/>
                </a:solidFill>
                <a:latin typeface="Times New Roman" panose="02020603050405020304" pitchFamily="18" charset="0"/>
                <a:ea typeface="微软雅黑" panose="020B0503020204020204" charset="-122"/>
              </a:rPr>
              <a:t>1</a:t>
            </a:r>
            <a:endParaRPr lang="en-US" altLang="zh-CN" sz="9600" dirty="0">
              <a:solidFill>
                <a:srgbClr val="C00000"/>
              </a:solidFill>
              <a:latin typeface="Times New Roman" panose="02020603050405020304" pitchFamily="18" charset="0"/>
              <a:ea typeface="微软雅黑" panose="020B0503020204020204" charset="-122"/>
            </a:endParaRPr>
          </a:p>
        </p:txBody>
      </p:sp>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Right)">
                                      <p:cBhvr>
                                        <p:cTn id="7" dur="500"/>
                                        <p:tgtEl>
                                          <p:spTgt spid="1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1000"/>
                                        <p:tgtEl>
                                          <p:spTgt spid="15"/>
                                        </p:tgtEl>
                                      </p:cBhvr>
                                    </p:animEffect>
                                  </p:childTnLst>
                                </p:cTn>
                              </p:par>
                            </p:childTnLst>
                          </p:cTn>
                        </p:par>
                        <p:par>
                          <p:cTn id="12" fill="hold">
                            <p:stCondLst>
                              <p:cond delay="1500"/>
                            </p:stCondLst>
                            <p:childTnLst>
                              <p:par>
                                <p:cTn id="13" presetID="49" presetClass="entr" presetSubtype="0" decel="10000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 calcmode="lin" valueType="num">
                                      <p:cBhvr>
                                        <p:cTn id="17" dur="500" fill="hold"/>
                                        <p:tgtEl>
                                          <p:spTgt spid="20"/>
                                        </p:tgtEl>
                                        <p:attrNameLst>
                                          <p:attrName>style.rotation</p:attrName>
                                        </p:attrNameLst>
                                      </p:cBhvr>
                                      <p:tavLst>
                                        <p:tav tm="0">
                                          <p:val>
                                            <p:fltVal val="360"/>
                                          </p:val>
                                        </p:tav>
                                        <p:tav tm="100000">
                                          <p:val>
                                            <p:fltVal val="0"/>
                                          </p:val>
                                        </p:tav>
                                      </p:tavLst>
                                    </p:anim>
                                    <p:animEffect transition="in" filter="fade">
                                      <p:cBhvr>
                                        <p:cTn id="18" dur="500"/>
                                        <p:tgtEl>
                                          <p:spTgt spid="20"/>
                                        </p:tgtEl>
                                      </p:cBhvr>
                                    </p:animEffect>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8"/>
                                        </p:tgtEl>
                                        <p:attrNameLst>
                                          <p:attrName>ppt_y</p:attrName>
                                        </p:attrNameLst>
                                      </p:cBhvr>
                                      <p:tavLst>
                                        <p:tav tm="0">
                                          <p:val>
                                            <p:strVal val="#ppt_y"/>
                                          </p:val>
                                        </p:tav>
                                        <p:tav tm="100000">
                                          <p:val>
                                            <p:strVal val="#ppt_y"/>
                                          </p:val>
                                        </p:tav>
                                      </p:tavLst>
                                    </p:anim>
                                    <p:anim calcmode="lin" valueType="num">
                                      <p:cBhvr>
                                        <p:cTn id="2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8"/>
                                        </p:tgtEl>
                                      </p:cBhvr>
                                    </p:animEffect>
                                  </p:childTnLst>
                                </p:cTn>
                              </p:par>
                            </p:childTnLst>
                          </p:cTn>
                        </p:par>
                        <p:par>
                          <p:cTn id="27" fill="hold">
                            <p:stCondLst>
                              <p:cond delay="2750"/>
                            </p:stCondLst>
                            <p:childTnLst>
                              <p:par>
                                <p:cTn id="28" presetID="16" presetClass="entr" presetSubtype="21"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矩形 15"/>
          <p:cNvSpPr>
            <a:spLocks noChangeArrowheads="1"/>
          </p:cNvSpPr>
          <p:nvPr/>
        </p:nvSpPr>
        <p:spPr bwMode="auto">
          <a:xfrm>
            <a:off x="712788" y="2138363"/>
            <a:ext cx="4286250" cy="2030095"/>
          </a:xfrm>
          <a:prstGeom prst="rect">
            <a:avLst/>
          </a:prstGeom>
          <a:noFill/>
          <a:ln w="9525">
            <a:noFill/>
            <a:miter lim="800000"/>
          </a:ln>
        </p:spPr>
        <p:txBody>
          <a:bodyPr>
            <a:spAutoFit/>
          </a:bodyPr>
          <a:lstStyle/>
          <a:p>
            <a:pPr>
              <a:lnSpc>
                <a:spcPct val="150000"/>
              </a:lnSpc>
              <a:buFont typeface="Wingdings" panose="05000000000000000000" pitchFamily="2" charset="2"/>
              <a:buChar char="ü"/>
            </a:pPr>
            <a:r>
              <a:rPr lang="zh-CN" altLang="en-US" sz="1400">
                <a:solidFill>
                  <a:srgbClr val="FF0000"/>
                </a:solidFill>
                <a:latin typeface="Times New Roman" panose="02020603050405020304" pitchFamily="18" charset="0"/>
                <a:ea typeface="微软雅黑" panose="020B0503020204020204" charset="-122"/>
                <a:sym typeface="+mn-ea"/>
              </a:rPr>
              <a:t>正确穿戴好个人防护用品。</a:t>
            </a:r>
            <a:endParaRPr lang="zh-CN" altLang="en-US" sz="1400">
              <a:solidFill>
                <a:srgbClr val="FF0000"/>
              </a:solidFill>
              <a:latin typeface="Times New Roman" panose="02020603050405020304" pitchFamily="18" charset="0"/>
              <a:ea typeface="微软雅黑" panose="020B0503020204020204" charset="-122"/>
            </a:endParaRPr>
          </a:p>
          <a:p>
            <a:pPr>
              <a:lnSpc>
                <a:spcPct val="150000"/>
              </a:lnSpc>
              <a:buFont typeface="Wingdings" panose="05000000000000000000" pitchFamily="2" charset="2"/>
              <a:buChar char="ü"/>
            </a:pPr>
            <a:r>
              <a:rPr lang="zh-CN" altLang="en-US" sz="1400">
                <a:solidFill>
                  <a:srgbClr val="FF0000"/>
                </a:solidFill>
                <a:latin typeface="Times New Roman" panose="02020603050405020304" pitchFamily="18" charset="0"/>
                <a:ea typeface="微软雅黑" panose="020B0503020204020204" charset="-122"/>
                <a:sym typeface="+mn-ea"/>
              </a:rPr>
              <a:t>操作前要对动力设备进行安全检查。</a:t>
            </a:r>
            <a:endParaRPr lang="zh-CN" altLang="en-US" sz="1400">
              <a:solidFill>
                <a:srgbClr val="FF0000"/>
              </a:solidFill>
              <a:latin typeface="Times New Roman" panose="02020603050405020304" pitchFamily="18" charset="0"/>
              <a:ea typeface="微软雅黑" panose="020B0503020204020204" charset="-122"/>
            </a:endParaRPr>
          </a:p>
          <a:p>
            <a:pPr>
              <a:lnSpc>
                <a:spcPct val="150000"/>
              </a:lnSpc>
              <a:buFont typeface="Wingdings" panose="05000000000000000000" pitchFamily="2" charset="2"/>
              <a:buChar char="ü"/>
            </a:pPr>
            <a:r>
              <a:rPr lang="zh-CN" altLang="en-US" sz="1400">
                <a:solidFill>
                  <a:srgbClr val="FF0000"/>
                </a:solidFill>
                <a:latin typeface="Times New Roman" panose="02020603050405020304" pitchFamily="18" charset="0"/>
                <a:ea typeface="微软雅黑" panose="020B0503020204020204" charset="-122"/>
                <a:sym typeface="+mn-ea"/>
              </a:rPr>
              <a:t>动力设备在运行中要按规定进行安全检查。</a:t>
            </a:r>
            <a:endParaRPr lang="zh-CN" altLang="en-US" sz="1400">
              <a:solidFill>
                <a:srgbClr val="FF0000"/>
              </a:solidFill>
              <a:latin typeface="Times New Roman" panose="02020603050405020304" pitchFamily="18" charset="0"/>
              <a:ea typeface="微软雅黑" panose="020B0503020204020204" charset="-122"/>
            </a:endParaRPr>
          </a:p>
          <a:p>
            <a:pPr>
              <a:lnSpc>
                <a:spcPct val="150000"/>
              </a:lnSpc>
              <a:buFont typeface="Wingdings" panose="05000000000000000000" pitchFamily="2" charset="2"/>
              <a:buChar char="ü"/>
            </a:pPr>
            <a:r>
              <a:rPr lang="zh-CN" altLang="en-US" sz="1400">
                <a:solidFill>
                  <a:srgbClr val="FF0000"/>
                </a:solidFill>
                <a:latin typeface="Times New Roman" panose="02020603050405020304" pitchFamily="18" charset="0"/>
                <a:ea typeface="微软雅黑" panose="020B0503020204020204" charset="-122"/>
                <a:sym typeface="+mn-ea"/>
              </a:rPr>
              <a:t>动力设备严禁带故障运行。</a:t>
            </a:r>
            <a:endParaRPr lang="zh-CN" altLang="en-US" sz="1400">
              <a:solidFill>
                <a:srgbClr val="FF0000"/>
              </a:solidFill>
              <a:latin typeface="Times New Roman" panose="02020603050405020304" pitchFamily="18" charset="0"/>
              <a:ea typeface="微软雅黑" panose="020B0503020204020204" charset="-122"/>
            </a:endParaRPr>
          </a:p>
          <a:p>
            <a:pPr>
              <a:lnSpc>
                <a:spcPct val="150000"/>
              </a:lnSpc>
              <a:buFont typeface="Wingdings" panose="05000000000000000000" pitchFamily="2" charset="2"/>
              <a:buChar char="ü"/>
            </a:pPr>
            <a:r>
              <a:rPr lang="zh-CN" altLang="en-US" sz="1400">
                <a:solidFill>
                  <a:srgbClr val="FF0000"/>
                </a:solidFill>
                <a:latin typeface="Times New Roman" panose="02020603050405020304" pitchFamily="18" charset="0"/>
                <a:ea typeface="微软雅黑" panose="020B0503020204020204" charset="-122"/>
                <a:sym typeface="+mn-ea"/>
              </a:rPr>
              <a:t>动力设备的安全装置必须按规定使用。</a:t>
            </a:r>
            <a:endParaRPr lang="zh-CN" altLang="en-US" sz="1400">
              <a:solidFill>
                <a:srgbClr val="FF0000"/>
              </a:solidFill>
              <a:latin typeface="Times New Roman" panose="02020603050405020304" pitchFamily="18" charset="0"/>
              <a:ea typeface="微软雅黑" panose="020B0503020204020204" charset="-122"/>
            </a:endParaRPr>
          </a:p>
          <a:p>
            <a:pPr>
              <a:lnSpc>
                <a:spcPct val="150000"/>
              </a:lnSpc>
              <a:buFont typeface="Wingdings" panose="05000000000000000000" pitchFamily="2" charset="2"/>
              <a:buChar char="ü"/>
            </a:pPr>
            <a:r>
              <a:rPr lang="zh-CN" altLang="en-US" sz="1400">
                <a:solidFill>
                  <a:srgbClr val="FF0000"/>
                </a:solidFill>
                <a:latin typeface="Times New Roman" panose="02020603050405020304" pitchFamily="18" charset="0"/>
                <a:ea typeface="微软雅黑" panose="020B0503020204020204" charset="-122"/>
                <a:sym typeface="+mn-ea"/>
              </a:rPr>
              <a:t>动力设备在运转时，严禁对设备进行清扫、擦拭。</a:t>
            </a:r>
            <a:endParaRPr lang="zh-CN" altLang="en-US" sz="1400">
              <a:solidFill>
                <a:srgbClr val="FF0000"/>
              </a:solidFill>
              <a:latin typeface="Times New Roman" panose="02020603050405020304" pitchFamily="18" charset="0"/>
              <a:ea typeface="微软雅黑" panose="020B0503020204020204" charset="-122"/>
              <a:sym typeface="+mn-ea"/>
            </a:endParaRPr>
          </a:p>
        </p:txBody>
      </p:sp>
      <p:sp>
        <p:nvSpPr>
          <p:cNvPr id="2"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安全知识学习</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grpSp>
        <p:nvGrpSpPr>
          <p:cNvPr id="71683" name="组合 3"/>
          <p:cNvGrpSpPr/>
          <p:nvPr/>
        </p:nvGrpSpPr>
        <p:grpSpPr bwMode="auto">
          <a:xfrm>
            <a:off x="241300" y="857250"/>
            <a:ext cx="4586288" cy="444500"/>
            <a:chOff x="0" y="569219"/>
            <a:chExt cx="6114499" cy="592678"/>
          </a:xfrm>
        </p:grpSpPr>
        <p:sp>
          <p:nvSpPr>
            <p:cNvPr id="5" name="矩形 3"/>
            <p:cNvSpPr/>
            <p:nvPr/>
          </p:nvSpPr>
          <p:spPr>
            <a:xfrm>
              <a:off x="0" y="569219"/>
              <a:ext cx="5665806" cy="592678"/>
            </a:xfrm>
            <a:custGeom>
              <a:avLst/>
              <a:gdLst/>
              <a:ahLst/>
              <a:cxnLst/>
              <a:rect l="l" t="t" r="r" b="b"/>
              <a:pathLst>
                <a:path w="5665954" h="592678">
                  <a:moveTo>
                    <a:pt x="0" y="0"/>
                  </a:moveTo>
                  <a:lnTo>
                    <a:pt x="5391414" y="0"/>
                  </a:lnTo>
                  <a:lnTo>
                    <a:pt x="5665954" y="310986"/>
                  </a:lnTo>
                  <a:lnTo>
                    <a:pt x="5399741" y="592678"/>
                  </a:lnTo>
                  <a:lnTo>
                    <a:pt x="0" y="59267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a:latin typeface="Times New Roman" panose="02020603050405020304" pitchFamily="18" charset="0"/>
                  <a:ea typeface="微软雅黑" panose="020B0503020204020204" charset="-122"/>
                </a:rPr>
                <a:t>动力设备操作安全注意事项</a:t>
              </a:r>
              <a:endParaRPr lang="zh-CN" altLang="en-US">
                <a:latin typeface="Times New Roman" panose="02020603050405020304" pitchFamily="18" charset="0"/>
                <a:ea typeface="微软雅黑" panose="020B0503020204020204" charset="-122"/>
              </a:endParaRPr>
            </a:p>
          </p:txBody>
        </p:sp>
        <p:sp>
          <p:nvSpPr>
            <p:cNvPr id="6" name="矩形 3"/>
            <p:cNvSpPr/>
            <p:nvPr/>
          </p:nvSpPr>
          <p:spPr>
            <a:xfrm>
              <a:off x="5515536" y="569219"/>
              <a:ext cx="374617"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矩形 3"/>
            <p:cNvSpPr/>
            <p:nvPr/>
          </p:nvSpPr>
          <p:spPr>
            <a:xfrm>
              <a:off x="5739882" y="569219"/>
              <a:ext cx="374617"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pic>
        <p:nvPicPr>
          <p:cNvPr id="71684" name="图片 2" descr="t01eb858c922b03a12b"/>
          <p:cNvPicPr>
            <a:picLocks noChangeAspect="1"/>
          </p:cNvPicPr>
          <p:nvPr/>
        </p:nvPicPr>
        <p:blipFill>
          <a:blip r:embed="rId1"/>
          <a:srcRect/>
          <a:stretch>
            <a:fillRect/>
          </a:stretch>
        </p:blipFill>
        <p:spPr bwMode="auto">
          <a:xfrm>
            <a:off x="5461000" y="857250"/>
            <a:ext cx="3078163" cy="1724025"/>
          </a:xfrm>
          <a:prstGeom prst="rect">
            <a:avLst/>
          </a:prstGeom>
          <a:noFill/>
          <a:ln w="9525">
            <a:noFill/>
            <a:miter lim="800000"/>
            <a:headEnd/>
            <a:tailEnd/>
          </a:ln>
        </p:spPr>
      </p:pic>
      <p:pic>
        <p:nvPicPr>
          <p:cNvPr id="71685" name="图片 7" descr="7005184"/>
          <p:cNvPicPr>
            <a:picLocks noChangeAspect="1"/>
          </p:cNvPicPr>
          <p:nvPr/>
        </p:nvPicPr>
        <p:blipFill>
          <a:blip r:embed="rId2"/>
          <a:srcRect/>
          <a:stretch>
            <a:fillRect/>
          </a:stretch>
        </p:blipFill>
        <p:spPr bwMode="auto">
          <a:xfrm>
            <a:off x="5467350" y="2928938"/>
            <a:ext cx="3071813" cy="1570037"/>
          </a:xfrm>
          <a:prstGeom prst="rect">
            <a:avLst/>
          </a:prstGeom>
          <a:noFill/>
          <a:ln w="9525">
            <a:noFill/>
            <a:miter lim="800000"/>
            <a:headEnd/>
            <a:tailEnd/>
          </a:ln>
        </p:spPr>
      </p:pic>
      <p:pic>
        <p:nvPicPr>
          <p:cNvPr id="71686" name="图片 8" descr="图层 0 副本"/>
          <p:cNvPicPr>
            <a:picLocks noChangeAspect="1"/>
          </p:cNvPicPr>
          <p:nvPr/>
        </p:nvPicPr>
        <p:blipFill>
          <a:blip r:embed="rId3"/>
          <a:srcRect/>
          <a:stretch>
            <a:fillRect/>
          </a:stretch>
        </p:blipFill>
        <p:spPr bwMode="auto">
          <a:xfrm>
            <a:off x="4727575" y="2413000"/>
            <a:ext cx="946150" cy="2212975"/>
          </a:xfrm>
          <a:prstGeom prst="rect">
            <a:avLst/>
          </a:prstGeom>
          <a:noFill/>
          <a:ln w="9525">
            <a:noFill/>
            <a:miter lim="800000"/>
            <a:headEnd/>
            <a:tailEnd/>
          </a:ln>
        </p:spPr>
      </p:pic>
      <p:pic>
        <p:nvPicPr>
          <p:cNvPr id="25" name="图片 24" descr="〔微信公众号：安全生产管理〕二维码（黑白）"/>
          <p:cNvPicPr>
            <a:picLocks noChangeAspect="1"/>
          </p:cNvPicPr>
          <p:nvPr/>
        </p:nvPicPr>
        <p:blipFill>
          <a:blip r:embed="rId4"/>
          <a:stretch>
            <a:fillRect/>
          </a:stretch>
        </p:blipFill>
        <p:spPr>
          <a:xfrm>
            <a:off x="7407910" y="1642745"/>
            <a:ext cx="389255" cy="389255"/>
          </a:xfrm>
          <a:prstGeom prst="rect">
            <a:avLst/>
          </a:prstGeom>
        </p:spPr>
      </p:pic>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334963" y="1471613"/>
            <a:ext cx="5000625" cy="3646170"/>
          </a:xfrm>
          <a:prstGeom prst="rect">
            <a:avLst/>
          </a:prstGeom>
        </p:spPr>
        <p:txBody>
          <a:bodyPr>
            <a:spAutoFit/>
          </a:bodyPr>
          <a:lstStyle/>
          <a:p>
            <a:pPr fontAlgn="auto">
              <a:lnSpc>
                <a:spcPct val="150000"/>
              </a:lnSpc>
              <a:defRPr/>
            </a:pPr>
            <a:r>
              <a:rPr lang="en-US" altLang="zh-CN" sz="1400" dirty="0">
                <a:solidFill>
                  <a:schemeClr val="tx1">
                    <a:lumMod val="50000"/>
                    <a:lumOff val="50000"/>
                  </a:schemeClr>
                </a:solidFill>
                <a:latin typeface="Times New Roman" panose="02020603050405020304" pitchFamily="18" charset="0"/>
                <a:ea typeface="微软雅黑" panose="020B0503020204020204" charset="-122"/>
                <a:sym typeface="Arial" panose="020B0604020202020204" pitchFamily="34" charset="0"/>
              </a:rPr>
              <a:t>1</a:t>
            </a:r>
            <a:r>
              <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Arial" panose="020B0604020202020204" pitchFamily="34" charset="0"/>
              </a:rPr>
              <a:t>、车间内的电气设备，不要随便乱动。</a:t>
            </a:r>
            <a:endPar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Arial" panose="020B0604020202020204" pitchFamily="34" charset="0"/>
            </a:endParaRPr>
          </a:p>
          <a:p>
            <a:pPr fontAlgn="auto">
              <a:lnSpc>
                <a:spcPct val="150000"/>
              </a:lnSpc>
              <a:defRPr/>
            </a:pPr>
            <a:r>
              <a:rPr lang="en-US" altLang="zh-CN" sz="1400" dirty="0">
                <a:solidFill>
                  <a:schemeClr val="tx1">
                    <a:lumMod val="50000"/>
                    <a:lumOff val="50000"/>
                  </a:schemeClr>
                </a:solidFill>
                <a:latin typeface="Times New Roman" panose="02020603050405020304" pitchFamily="18" charset="0"/>
                <a:ea typeface="微软雅黑" panose="020B0503020204020204" charset="-122"/>
                <a:sym typeface="Arial" panose="020B0604020202020204" pitchFamily="34" charset="0"/>
              </a:rPr>
              <a:t>2</a:t>
            </a:r>
            <a:r>
              <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Arial" panose="020B0604020202020204" pitchFamily="34" charset="0"/>
              </a:rPr>
              <a:t>、修理机械设备，先切断电源。</a:t>
            </a:r>
            <a:endPar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Arial" panose="020B0604020202020204" pitchFamily="34" charset="0"/>
            </a:endParaRPr>
          </a:p>
          <a:p>
            <a:pPr fontAlgn="auto">
              <a:lnSpc>
                <a:spcPct val="150000"/>
              </a:lnSpc>
              <a:defRPr/>
            </a:pPr>
            <a:r>
              <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Arial" panose="020B0604020202020204" pitchFamily="34" charset="0"/>
              </a:rPr>
              <a:t>3、配电箱、配电板、开关等必须保持完好，不得有</a:t>
            </a:r>
            <a:endPar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Arial" panose="020B0604020202020204" pitchFamily="34" charset="0"/>
            </a:endParaRPr>
          </a:p>
          <a:p>
            <a:pPr fontAlgn="auto">
              <a:lnSpc>
                <a:spcPct val="150000"/>
              </a:lnSpc>
              <a:defRPr/>
            </a:pPr>
            <a:r>
              <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Arial" panose="020B0604020202020204" pitchFamily="34" charset="0"/>
              </a:rPr>
              <a:t>破损或带电部分裸露；</a:t>
            </a:r>
            <a:endPar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Arial" panose="020B0604020202020204" pitchFamily="34" charset="0"/>
            </a:endParaRPr>
          </a:p>
          <a:p>
            <a:pPr fontAlgn="auto">
              <a:lnSpc>
                <a:spcPct val="150000"/>
              </a:lnSpc>
              <a:defRPr/>
            </a:pPr>
            <a:r>
              <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Arial" panose="020B0604020202020204" pitchFamily="34" charset="0"/>
              </a:rPr>
              <a:t>4、严禁用水冲洗或用湿布擦洗电气设备。</a:t>
            </a:r>
            <a:endPar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Arial" panose="020B0604020202020204" pitchFamily="34" charset="0"/>
            </a:endParaRPr>
          </a:p>
          <a:p>
            <a:pPr fontAlgn="auto">
              <a:lnSpc>
                <a:spcPct val="150000"/>
              </a:lnSpc>
              <a:defRPr/>
            </a:pPr>
            <a:r>
              <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Arial" panose="020B0604020202020204" pitchFamily="34" charset="0"/>
              </a:rPr>
              <a:t>5、安装、维修电气器具，必须由持证的电工操作，其余人员一律不许作业。</a:t>
            </a:r>
            <a:endPar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Arial" panose="020B0604020202020204" pitchFamily="34" charset="0"/>
            </a:endParaRPr>
          </a:p>
          <a:p>
            <a:pPr fontAlgn="auto">
              <a:lnSpc>
                <a:spcPct val="150000"/>
              </a:lnSpc>
              <a:defRPr/>
            </a:pPr>
            <a:r>
              <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Arial" panose="020B0604020202020204" pitchFamily="34" charset="0"/>
              </a:rPr>
              <a:t>6、移动非固定安装的用电设备，如电风扇、电焊机等时必须先切断电源，然后再移动；</a:t>
            </a:r>
            <a:endPar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Arial" panose="020B0604020202020204" pitchFamily="34" charset="0"/>
            </a:endParaRPr>
          </a:p>
          <a:p>
            <a:pPr fontAlgn="auto">
              <a:lnSpc>
                <a:spcPct val="150000"/>
              </a:lnSpc>
              <a:defRPr/>
            </a:pPr>
            <a:r>
              <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mn-ea"/>
              </a:rPr>
              <a:t>7、在雷雨时，不要走近高压电杆、避雷针等接地导线20米之内,以免发生触电。</a:t>
            </a:r>
            <a:endParaRPr lang="zh-CN" altLang="en-US" sz="1400" dirty="0">
              <a:solidFill>
                <a:srgbClr val="FF0000"/>
              </a:solidFill>
              <a:latin typeface="Times New Roman" panose="02020603050405020304" pitchFamily="18" charset="0"/>
              <a:ea typeface="微软雅黑" panose="020B0503020204020204" charset="-122"/>
              <a:sym typeface="+mn-ea"/>
            </a:endParaRPr>
          </a:p>
        </p:txBody>
      </p:sp>
      <p:sp>
        <p:nvSpPr>
          <p:cNvPr id="2"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安全知识学习</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grpSp>
        <p:nvGrpSpPr>
          <p:cNvPr id="73731" name="组合 3"/>
          <p:cNvGrpSpPr/>
          <p:nvPr/>
        </p:nvGrpSpPr>
        <p:grpSpPr bwMode="auto">
          <a:xfrm>
            <a:off x="241300" y="857250"/>
            <a:ext cx="4586288" cy="444500"/>
            <a:chOff x="0" y="569219"/>
            <a:chExt cx="6114499" cy="592678"/>
          </a:xfrm>
        </p:grpSpPr>
        <p:sp>
          <p:nvSpPr>
            <p:cNvPr id="5" name="矩形 3"/>
            <p:cNvSpPr/>
            <p:nvPr/>
          </p:nvSpPr>
          <p:spPr>
            <a:xfrm>
              <a:off x="0" y="569219"/>
              <a:ext cx="5665806" cy="592678"/>
            </a:xfrm>
            <a:custGeom>
              <a:avLst/>
              <a:gdLst/>
              <a:ahLst/>
              <a:cxnLst/>
              <a:rect l="l" t="t" r="r" b="b"/>
              <a:pathLst>
                <a:path w="5665954" h="592678">
                  <a:moveTo>
                    <a:pt x="0" y="0"/>
                  </a:moveTo>
                  <a:lnTo>
                    <a:pt x="5391414" y="0"/>
                  </a:lnTo>
                  <a:lnTo>
                    <a:pt x="5665954" y="310986"/>
                  </a:lnTo>
                  <a:lnTo>
                    <a:pt x="5399741" y="592678"/>
                  </a:lnTo>
                  <a:lnTo>
                    <a:pt x="0" y="59267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a:latin typeface="Times New Roman" panose="02020603050405020304" pitchFamily="18" charset="0"/>
                  <a:ea typeface="微软雅黑" panose="020B0503020204020204" charset="-122"/>
                </a:rPr>
                <a:t>电气安全注意事项</a:t>
              </a:r>
              <a:endParaRPr lang="zh-CN" altLang="en-US">
                <a:latin typeface="Times New Roman" panose="02020603050405020304" pitchFamily="18" charset="0"/>
                <a:ea typeface="微软雅黑" panose="020B0503020204020204" charset="-122"/>
              </a:endParaRPr>
            </a:p>
          </p:txBody>
        </p:sp>
        <p:sp>
          <p:nvSpPr>
            <p:cNvPr id="6" name="矩形 3"/>
            <p:cNvSpPr/>
            <p:nvPr/>
          </p:nvSpPr>
          <p:spPr>
            <a:xfrm>
              <a:off x="5515536" y="569219"/>
              <a:ext cx="374617"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矩形 3"/>
            <p:cNvSpPr/>
            <p:nvPr/>
          </p:nvSpPr>
          <p:spPr>
            <a:xfrm>
              <a:off x="5739882" y="569219"/>
              <a:ext cx="374617"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pic>
        <p:nvPicPr>
          <p:cNvPr id="73732" name="图片 8" descr="eps5942"/>
          <p:cNvPicPr>
            <a:picLocks noChangeAspect="1"/>
          </p:cNvPicPr>
          <p:nvPr/>
        </p:nvPicPr>
        <p:blipFill>
          <a:blip r:embed="rId1"/>
          <a:srcRect/>
          <a:stretch>
            <a:fillRect/>
          </a:stretch>
        </p:blipFill>
        <p:spPr bwMode="auto">
          <a:xfrm>
            <a:off x="5335588" y="1471613"/>
            <a:ext cx="3167062" cy="2879725"/>
          </a:xfrm>
          <a:prstGeom prst="rect">
            <a:avLst/>
          </a:prstGeom>
          <a:noFill/>
          <a:ln w="9525">
            <a:noFill/>
            <a:miter lim="800000"/>
            <a:headEnd/>
            <a:tailEnd/>
          </a:ln>
        </p:spPr>
      </p:pic>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765175" y="3394075"/>
            <a:ext cx="4854575" cy="1060450"/>
          </a:xfrm>
          <a:prstGeom prst="rect">
            <a:avLst/>
          </a:prstGeom>
        </p:spPr>
        <p:txBody>
          <a:bodyPr>
            <a:spAutoFit/>
          </a:bodyPr>
          <a:lstStyle/>
          <a:p>
            <a:pPr>
              <a:lnSpc>
                <a:spcPct val="150000"/>
              </a:lnSpc>
              <a:spcBef>
                <a:spcPct val="50000"/>
              </a:spcBef>
              <a:defRPr/>
            </a:pPr>
            <a:r>
              <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mn-ea"/>
              </a:rPr>
              <a:t>电器使用之插头松动</a:t>
            </a:r>
            <a:r>
              <a:rPr lang="en-US" altLang="x-none" sz="1400" dirty="0">
                <a:solidFill>
                  <a:schemeClr val="tx1">
                    <a:lumMod val="50000"/>
                    <a:lumOff val="50000"/>
                  </a:schemeClr>
                </a:solidFill>
                <a:latin typeface="Times New Roman" panose="02020603050405020304" pitchFamily="18" charset="0"/>
                <a:ea typeface="微软雅黑" panose="020B0503020204020204" charset="-122"/>
                <a:sym typeface="+mn-ea"/>
              </a:rPr>
              <a:t>/</a:t>
            </a:r>
            <a:r>
              <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mn-ea"/>
              </a:rPr>
              <a:t>损坏应及时维修更换，带故障运行极易造成短路，进而损坏设备影响生产并导致触电</a:t>
            </a:r>
            <a:r>
              <a:rPr lang="en-US" altLang="x-none" sz="1400" dirty="0">
                <a:solidFill>
                  <a:schemeClr val="tx1">
                    <a:lumMod val="50000"/>
                    <a:lumOff val="50000"/>
                  </a:schemeClr>
                </a:solidFill>
                <a:latin typeface="Times New Roman" panose="02020603050405020304" pitchFamily="18" charset="0"/>
                <a:ea typeface="微软雅黑" panose="020B0503020204020204" charset="-122"/>
                <a:sym typeface="+mn-ea"/>
              </a:rPr>
              <a:t>/</a:t>
            </a:r>
            <a:r>
              <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mn-ea"/>
              </a:rPr>
              <a:t>火灾等安全事故发生。</a:t>
            </a:r>
            <a:endParaRPr lang="zh-CN" altLang="en-US" sz="1400" dirty="0">
              <a:solidFill>
                <a:srgbClr val="FF0000"/>
              </a:solidFill>
              <a:latin typeface="Times New Roman" panose="02020603050405020304" pitchFamily="18" charset="0"/>
              <a:ea typeface="微软雅黑" panose="020B0503020204020204" charset="-122"/>
              <a:sym typeface="+mn-ea"/>
            </a:endParaRPr>
          </a:p>
        </p:txBody>
      </p:sp>
      <p:sp>
        <p:nvSpPr>
          <p:cNvPr id="2"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安全知识学习</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grpSp>
        <p:nvGrpSpPr>
          <p:cNvPr id="75779" name="组合 3"/>
          <p:cNvGrpSpPr/>
          <p:nvPr/>
        </p:nvGrpSpPr>
        <p:grpSpPr bwMode="auto">
          <a:xfrm>
            <a:off x="241300" y="857250"/>
            <a:ext cx="4586288" cy="444500"/>
            <a:chOff x="0" y="569219"/>
            <a:chExt cx="6114499" cy="592678"/>
          </a:xfrm>
        </p:grpSpPr>
        <p:sp>
          <p:nvSpPr>
            <p:cNvPr id="5" name="矩形 3"/>
            <p:cNvSpPr/>
            <p:nvPr/>
          </p:nvSpPr>
          <p:spPr>
            <a:xfrm>
              <a:off x="0" y="569219"/>
              <a:ext cx="5665806" cy="592678"/>
            </a:xfrm>
            <a:custGeom>
              <a:avLst/>
              <a:gdLst/>
              <a:ahLst/>
              <a:cxnLst/>
              <a:rect l="l" t="t" r="r" b="b"/>
              <a:pathLst>
                <a:path w="5665954" h="592678">
                  <a:moveTo>
                    <a:pt x="0" y="0"/>
                  </a:moveTo>
                  <a:lnTo>
                    <a:pt x="5391414" y="0"/>
                  </a:lnTo>
                  <a:lnTo>
                    <a:pt x="5665954" y="310986"/>
                  </a:lnTo>
                  <a:lnTo>
                    <a:pt x="5399741" y="592678"/>
                  </a:lnTo>
                  <a:lnTo>
                    <a:pt x="0" y="59267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a:latin typeface="Times New Roman" panose="02020603050405020304" pitchFamily="18" charset="0"/>
                  <a:ea typeface="微软雅黑" panose="020B0503020204020204" charset="-122"/>
                </a:rPr>
                <a:t>用电安全</a:t>
              </a:r>
              <a:endParaRPr lang="zh-CN" altLang="en-US">
                <a:latin typeface="Times New Roman" panose="02020603050405020304" pitchFamily="18" charset="0"/>
                <a:ea typeface="微软雅黑" panose="020B0503020204020204" charset="-122"/>
              </a:endParaRPr>
            </a:p>
          </p:txBody>
        </p:sp>
        <p:sp>
          <p:nvSpPr>
            <p:cNvPr id="6" name="矩形 3"/>
            <p:cNvSpPr/>
            <p:nvPr/>
          </p:nvSpPr>
          <p:spPr>
            <a:xfrm>
              <a:off x="5515536" y="569219"/>
              <a:ext cx="374617"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矩形 3"/>
            <p:cNvSpPr/>
            <p:nvPr/>
          </p:nvSpPr>
          <p:spPr>
            <a:xfrm>
              <a:off x="5739882" y="569219"/>
              <a:ext cx="374617"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pic>
        <p:nvPicPr>
          <p:cNvPr id="75780" name="Picture 16" descr="100_7081"/>
          <p:cNvPicPr>
            <a:picLocks noChangeAspect="1"/>
          </p:cNvPicPr>
          <p:nvPr/>
        </p:nvPicPr>
        <p:blipFill>
          <a:blip r:embed="rId1"/>
          <a:srcRect/>
          <a:stretch>
            <a:fillRect/>
          </a:stretch>
        </p:blipFill>
        <p:spPr bwMode="auto">
          <a:xfrm>
            <a:off x="6858000" y="1858963"/>
            <a:ext cx="1809750" cy="1355725"/>
          </a:xfrm>
          <a:prstGeom prst="rect">
            <a:avLst/>
          </a:prstGeom>
          <a:noFill/>
          <a:ln w="9525">
            <a:noFill/>
            <a:miter lim="800000"/>
            <a:headEnd/>
            <a:tailEnd/>
          </a:ln>
        </p:spPr>
      </p:pic>
      <p:sp>
        <p:nvSpPr>
          <p:cNvPr id="43021" name="Text Box 17"/>
          <p:cNvSpPr txBox="1"/>
          <p:nvPr/>
        </p:nvSpPr>
        <p:spPr>
          <a:xfrm>
            <a:off x="6629400" y="3578225"/>
            <a:ext cx="2514600" cy="414020"/>
          </a:xfrm>
          <a:prstGeom prst="rect">
            <a:avLst/>
          </a:prstGeom>
          <a:noFill/>
          <a:ln w="9525">
            <a:noFill/>
          </a:ln>
        </p:spPr>
        <p:txBody>
          <a:bodyPr>
            <a:spAutoFit/>
          </a:bodyPr>
          <a:lstStyle/>
          <a:p>
            <a:pPr>
              <a:lnSpc>
                <a:spcPct val="150000"/>
              </a:lnSpc>
              <a:spcBef>
                <a:spcPct val="50000"/>
              </a:spcBef>
              <a:defRPr/>
            </a:pPr>
            <a:r>
              <a:rPr lang="zh-CN" altLang="en-US" sz="1400" dirty="0">
                <a:solidFill>
                  <a:schemeClr val="tx1">
                    <a:lumMod val="50000"/>
                    <a:lumOff val="50000"/>
                  </a:schemeClr>
                </a:solidFill>
                <a:latin typeface="Times New Roman" panose="02020603050405020304" pitchFamily="18" charset="0"/>
                <a:ea typeface="微软雅黑" panose="020B0503020204020204" charset="-122"/>
              </a:rPr>
              <a:t>配电盘内禁止放置任何物品</a:t>
            </a:r>
            <a:endParaRPr lang="zh-CN" altLang="en-US" sz="1400" dirty="0">
              <a:solidFill>
                <a:schemeClr val="tx1">
                  <a:lumMod val="50000"/>
                  <a:lumOff val="50000"/>
                </a:schemeClr>
              </a:solidFill>
              <a:latin typeface="Times New Roman" panose="02020603050405020304" pitchFamily="18" charset="0"/>
              <a:ea typeface="微软雅黑" panose="020B0503020204020204" charset="-122"/>
            </a:endParaRPr>
          </a:p>
        </p:txBody>
      </p:sp>
      <p:grpSp>
        <p:nvGrpSpPr>
          <p:cNvPr id="75782" name="组合 43010"/>
          <p:cNvGrpSpPr/>
          <p:nvPr/>
        </p:nvGrpSpPr>
        <p:grpSpPr bwMode="auto">
          <a:xfrm>
            <a:off x="1025525" y="1882775"/>
            <a:ext cx="1924050" cy="1331913"/>
            <a:chOff x="0" y="0"/>
            <a:chExt cx="1632" cy="1200"/>
          </a:xfrm>
        </p:grpSpPr>
        <p:pic>
          <p:nvPicPr>
            <p:cNvPr id="75788" name="Picture 6" descr="image014"/>
            <p:cNvPicPr>
              <a:picLocks noChangeAspect="1"/>
            </p:cNvPicPr>
            <p:nvPr/>
          </p:nvPicPr>
          <p:blipFill>
            <a:blip r:embed="rId2"/>
            <a:srcRect/>
            <a:stretch>
              <a:fillRect/>
            </a:stretch>
          </p:blipFill>
          <p:spPr bwMode="auto">
            <a:xfrm>
              <a:off x="0" y="0"/>
              <a:ext cx="1632" cy="1200"/>
            </a:xfrm>
            <a:prstGeom prst="rect">
              <a:avLst/>
            </a:prstGeom>
            <a:noFill/>
            <a:ln w="9525">
              <a:noFill/>
              <a:miter lim="800000"/>
              <a:headEnd/>
              <a:tailEnd/>
            </a:ln>
          </p:spPr>
        </p:pic>
        <p:sp>
          <p:nvSpPr>
            <p:cNvPr id="75789" name="Line 10"/>
            <p:cNvSpPr>
              <a:spLocks noChangeShapeType="1"/>
            </p:cNvSpPr>
            <p:nvPr/>
          </p:nvSpPr>
          <p:spPr bwMode="auto">
            <a:xfrm flipH="1">
              <a:off x="48" y="48"/>
              <a:ext cx="1488" cy="1104"/>
            </a:xfrm>
            <a:prstGeom prst="line">
              <a:avLst/>
            </a:prstGeom>
            <a:noFill/>
            <a:ln w="28575">
              <a:solidFill>
                <a:srgbClr val="FF0000"/>
              </a:solidFill>
              <a:round/>
            </a:ln>
          </p:spPr>
          <p:txBody>
            <a:bodyPr/>
            <a:lstStyle/>
            <a:p>
              <a:endParaRPr lang="zh-CN" altLang="en-US"/>
            </a:p>
          </p:txBody>
        </p:sp>
        <p:sp>
          <p:nvSpPr>
            <p:cNvPr id="75790" name="Line 11"/>
            <p:cNvSpPr>
              <a:spLocks noChangeShapeType="1"/>
            </p:cNvSpPr>
            <p:nvPr/>
          </p:nvSpPr>
          <p:spPr bwMode="auto">
            <a:xfrm>
              <a:off x="48" y="48"/>
              <a:ext cx="1488" cy="1056"/>
            </a:xfrm>
            <a:prstGeom prst="line">
              <a:avLst/>
            </a:prstGeom>
            <a:noFill/>
            <a:ln w="28575">
              <a:solidFill>
                <a:srgbClr val="FF0000"/>
              </a:solidFill>
              <a:round/>
            </a:ln>
          </p:spPr>
          <p:txBody>
            <a:bodyPr/>
            <a:lstStyle/>
            <a:p>
              <a:endParaRPr lang="zh-CN" altLang="en-US"/>
            </a:p>
          </p:txBody>
        </p:sp>
        <p:sp>
          <p:nvSpPr>
            <p:cNvPr id="75791" name="Oval 14"/>
            <p:cNvSpPr>
              <a:spLocks noChangeArrowheads="1"/>
            </p:cNvSpPr>
            <p:nvPr/>
          </p:nvSpPr>
          <p:spPr bwMode="auto">
            <a:xfrm>
              <a:off x="432" y="432"/>
              <a:ext cx="720" cy="480"/>
            </a:xfrm>
            <a:prstGeom prst="ellipse">
              <a:avLst/>
            </a:prstGeom>
            <a:noFill/>
            <a:ln w="12700">
              <a:solidFill>
                <a:srgbClr val="FF0000"/>
              </a:solidFill>
              <a:round/>
            </a:ln>
          </p:spPr>
          <p:txBody>
            <a:bodyPr wrap="none" anchor="ctr"/>
            <a:lstStyle/>
            <a:p>
              <a:endParaRPr lang="zh-CN" altLang="en-US"/>
            </a:p>
          </p:txBody>
        </p:sp>
      </p:grpSp>
      <p:grpSp>
        <p:nvGrpSpPr>
          <p:cNvPr id="75783" name="组合 43015"/>
          <p:cNvGrpSpPr/>
          <p:nvPr/>
        </p:nvGrpSpPr>
        <p:grpSpPr bwMode="auto">
          <a:xfrm>
            <a:off x="3752850" y="1882775"/>
            <a:ext cx="1866900" cy="1331913"/>
            <a:chOff x="0" y="0"/>
            <a:chExt cx="1584" cy="1200"/>
          </a:xfrm>
        </p:grpSpPr>
        <p:pic>
          <p:nvPicPr>
            <p:cNvPr id="75784" name="Picture 8" descr="image015"/>
            <p:cNvPicPr>
              <a:picLocks noChangeAspect="1"/>
            </p:cNvPicPr>
            <p:nvPr/>
          </p:nvPicPr>
          <p:blipFill>
            <a:blip r:embed="rId3"/>
            <a:srcRect/>
            <a:stretch>
              <a:fillRect/>
            </a:stretch>
          </p:blipFill>
          <p:spPr bwMode="auto">
            <a:xfrm>
              <a:off x="0" y="0"/>
              <a:ext cx="1584" cy="1200"/>
            </a:xfrm>
            <a:prstGeom prst="rect">
              <a:avLst/>
            </a:prstGeom>
            <a:noFill/>
            <a:ln w="9525">
              <a:noFill/>
              <a:miter lim="800000"/>
              <a:headEnd/>
              <a:tailEnd/>
            </a:ln>
          </p:spPr>
        </p:pic>
        <p:sp>
          <p:nvSpPr>
            <p:cNvPr id="75785" name="Line 12"/>
            <p:cNvSpPr>
              <a:spLocks noChangeShapeType="1"/>
            </p:cNvSpPr>
            <p:nvPr/>
          </p:nvSpPr>
          <p:spPr bwMode="auto">
            <a:xfrm>
              <a:off x="48" y="48"/>
              <a:ext cx="1440" cy="1104"/>
            </a:xfrm>
            <a:prstGeom prst="line">
              <a:avLst/>
            </a:prstGeom>
            <a:noFill/>
            <a:ln w="28575">
              <a:solidFill>
                <a:srgbClr val="FF0000"/>
              </a:solidFill>
              <a:round/>
            </a:ln>
          </p:spPr>
          <p:txBody>
            <a:bodyPr/>
            <a:lstStyle/>
            <a:p>
              <a:endParaRPr lang="zh-CN" altLang="en-US"/>
            </a:p>
          </p:txBody>
        </p:sp>
        <p:sp>
          <p:nvSpPr>
            <p:cNvPr id="75786" name="Line 13"/>
            <p:cNvSpPr>
              <a:spLocks noChangeShapeType="1"/>
            </p:cNvSpPr>
            <p:nvPr/>
          </p:nvSpPr>
          <p:spPr bwMode="auto">
            <a:xfrm flipH="1">
              <a:off x="48" y="48"/>
              <a:ext cx="1488" cy="1104"/>
            </a:xfrm>
            <a:prstGeom prst="line">
              <a:avLst/>
            </a:prstGeom>
            <a:noFill/>
            <a:ln w="28575">
              <a:solidFill>
                <a:srgbClr val="FF0000"/>
              </a:solidFill>
              <a:round/>
            </a:ln>
          </p:spPr>
          <p:txBody>
            <a:bodyPr/>
            <a:lstStyle/>
            <a:p>
              <a:endParaRPr lang="zh-CN" altLang="en-US"/>
            </a:p>
          </p:txBody>
        </p:sp>
        <p:sp>
          <p:nvSpPr>
            <p:cNvPr id="75787" name="Oval 15"/>
            <p:cNvSpPr>
              <a:spLocks noChangeArrowheads="1"/>
            </p:cNvSpPr>
            <p:nvPr/>
          </p:nvSpPr>
          <p:spPr bwMode="auto">
            <a:xfrm>
              <a:off x="768" y="384"/>
              <a:ext cx="432" cy="384"/>
            </a:xfrm>
            <a:prstGeom prst="ellipse">
              <a:avLst/>
            </a:prstGeom>
            <a:noFill/>
            <a:ln w="12700">
              <a:solidFill>
                <a:srgbClr val="FF0000"/>
              </a:solidFill>
              <a:round/>
            </a:ln>
          </p:spPr>
          <p:txBody>
            <a:bodyPr wrap="none" anchor="ctr"/>
            <a:lstStyle/>
            <a:p>
              <a:endParaRPr lang="zh-CN" altLang="en-US"/>
            </a:p>
          </p:txBody>
        </p:sp>
      </p:grpSp>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圆角矩形 6"/>
          <p:cNvSpPr>
            <a:spLocks noChangeArrowheads="1"/>
          </p:cNvSpPr>
          <p:nvPr/>
        </p:nvSpPr>
        <p:spPr bwMode="auto">
          <a:xfrm>
            <a:off x="6972300" y="1497013"/>
            <a:ext cx="1860550" cy="1409700"/>
          </a:xfrm>
          <a:prstGeom prst="roundRect">
            <a:avLst>
              <a:gd name="adj" fmla="val 16667"/>
            </a:avLst>
          </a:prstGeom>
          <a:solidFill>
            <a:schemeClr val="accent2"/>
          </a:solidFill>
          <a:ln w="9525" algn="ctr">
            <a:solidFill>
              <a:schemeClr val="tx1"/>
            </a:solidFill>
            <a:round/>
          </a:ln>
        </p:spPr>
        <p:txBody>
          <a:bodyPr/>
          <a:lstStyle/>
          <a:p>
            <a:pPr defTabSz="835025">
              <a:spcBef>
                <a:spcPct val="50000"/>
              </a:spcBef>
            </a:pPr>
            <a:endParaRPr lang="zh-CN" altLang="en-US" sz="1200">
              <a:solidFill>
                <a:schemeClr val="bg1"/>
              </a:solidFill>
              <a:latin typeface="Times New Roman" panose="02020603050405020304" pitchFamily="18" charset="0"/>
              <a:ea typeface="微软雅黑" panose="020B0503020204020204" charset="-122"/>
              <a:sym typeface="+mn-ea"/>
            </a:endParaRPr>
          </a:p>
          <a:p>
            <a:pPr defTabSz="835025">
              <a:spcBef>
                <a:spcPct val="50000"/>
              </a:spcBef>
            </a:pPr>
            <a:r>
              <a:rPr lang="zh-CN" altLang="en-US" sz="1200">
                <a:solidFill>
                  <a:schemeClr val="bg1"/>
                </a:solidFill>
                <a:latin typeface="Times New Roman" panose="02020603050405020304" pitchFamily="18" charset="0"/>
                <a:ea typeface="微软雅黑" panose="020B0503020204020204" charset="-122"/>
                <a:sym typeface="+mn-ea"/>
              </a:rPr>
              <a:t>“四会”：会报警，会操作消防设施、器材，会扑救初期火灾，会逃生自救方法。</a:t>
            </a:r>
            <a:endParaRPr lang="zh-CN" altLang="en-US" sz="1200">
              <a:solidFill>
                <a:schemeClr val="bg1"/>
              </a:solidFill>
              <a:latin typeface="Times New Roman" panose="02020603050405020304" pitchFamily="18" charset="0"/>
              <a:ea typeface="微软雅黑" panose="020B0503020204020204" charset="-122"/>
              <a:sym typeface="+mn-ea"/>
            </a:endParaRPr>
          </a:p>
        </p:txBody>
      </p:sp>
      <p:sp>
        <p:nvSpPr>
          <p:cNvPr id="77826" name="圆角矩形 9"/>
          <p:cNvSpPr>
            <a:spLocks noChangeArrowheads="1"/>
          </p:cNvSpPr>
          <p:nvPr/>
        </p:nvSpPr>
        <p:spPr bwMode="auto">
          <a:xfrm>
            <a:off x="4741863" y="3389313"/>
            <a:ext cx="1862137" cy="1411287"/>
          </a:xfrm>
          <a:prstGeom prst="roundRect">
            <a:avLst>
              <a:gd name="adj" fmla="val 16667"/>
            </a:avLst>
          </a:prstGeom>
          <a:solidFill>
            <a:schemeClr val="accent2"/>
          </a:solidFill>
          <a:ln w="9525" algn="ctr">
            <a:solidFill>
              <a:schemeClr val="tx1"/>
            </a:solidFill>
            <a:round/>
          </a:ln>
        </p:spPr>
        <p:txBody>
          <a:bodyPr/>
          <a:lstStyle/>
          <a:p>
            <a:pPr defTabSz="835025">
              <a:spcBef>
                <a:spcPct val="50000"/>
              </a:spcBef>
            </a:pPr>
            <a:endParaRPr lang="zh-CN" altLang="en-US" sz="1200">
              <a:solidFill>
                <a:schemeClr val="bg1"/>
              </a:solidFill>
              <a:latin typeface="Times New Roman" panose="02020603050405020304" pitchFamily="18" charset="0"/>
              <a:ea typeface="微软雅黑" panose="020B0503020204020204" charset="-122"/>
              <a:sym typeface="+mn-ea"/>
            </a:endParaRPr>
          </a:p>
          <a:p>
            <a:pPr defTabSz="835025">
              <a:spcBef>
                <a:spcPct val="50000"/>
              </a:spcBef>
            </a:pPr>
            <a:r>
              <a:rPr lang="zh-CN" altLang="en-US" sz="1200">
                <a:solidFill>
                  <a:schemeClr val="bg1"/>
                </a:solidFill>
                <a:latin typeface="Times New Roman" panose="02020603050405020304" pitchFamily="18" charset="0"/>
                <a:ea typeface="微软雅黑" panose="020B0503020204020204" charset="-122"/>
                <a:sym typeface="+mn-ea"/>
              </a:rPr>
              <a:t>三无：个人无违章，岗位无隐患，班组无事故</a:t>
            </a:r>
            <a:endParaRPr lang="zh-CN" altLang="en-US" sz="1200">
              <a:solidFill>
                <a:schemeClr val="bg1"/>
              </a:solidFill>
              <a:latin typeface="Times New Roman" panose="02020603050405020304" pitchFamily="18" charset="0"/>
              <a:ea typeface="微软雅黑" panose="020B0503020204020204" charset="-122"/>
              <a:sym typeface="+mn-ea"/>
            </a:endParaRPr>
          </a:p>
        </p:txBody>
      </p:sp>
      <p:sp>
        <p:nvSpPr>
          <p:cNvPr id="77827" name="圆角矩形 10"/>
          <p:cNvSpPr>
            <a:spLocks noChangeArrowheads="1"/>
          </p:cNvSpPr>
          <p:nvPr/>
        </p:nvSpPr>
        <p:spPr bwMode="auto">
          <a:xfrm>
            <a:off x="6972300" y="3389313"/>
            <a:ext cx="1860550" cy="1411287"/>
          </a:xfrm>
          <a:prstGeom prst="roundRect">
            <a:avLst>
              <a:gd name="adj" fmla="val 16667"/>
            </a:avLst>
          </a:prstGeom>
          <a:solidFill>
            <a:schemeClr val="accent2"/>
          </a:solidFill>
          <a:ln w="9525" algn="ctr">
            <a:solidFill>
              <a:schemeClr val="tx1"/>
            </a:solidFill>
            <a:round/>
          </a:ln>
        </p:spPr>
        <p:txBody>
          <a:bodyPr/>
          <a:lstStyle/>
          <a:p>
            <a:pPr defTabSz="835025">
              <a:spcBef>
                <a:spcPct val="50000"/>
              </a:spcBef>
            </a:pPr>
            <a:r>
              <a:rPr lang="zh-CN" altLang="en-US" sz="1200">
                <a:solidFill>
                  <a:schemeClr val="bg1"/>
                </a:solidFill>
                <a:latin typeface="Times New Roman" panose="02020603050405020304" pitchFamily="18" charset="0"/>
                <a:ea typeface="微软雅黑" panose="020B0503020204020204" charset="-122"/>
                <a:sym typeface="Arial" panose="020B0604020202020204" pitchFamily="34" charset="0"/>
              </a:rPr>
              <a:t>特种作业：电焊、电工、压力容操作、起重设备操作。</a:t>
            </a:r>
            <a:r>
              <a:rPr lang="zh-CN" altLang="en-US" sz="1200">
                <a:solidFill>
                  <a:schemeClr val="bg1"/>
                </a:solidFill>
                <a:latin typeface="Times New Roman" panose="02020603050405020304" pitchFamily="18" charset="0"/>
                <a:ea typeface="微软雅黑" panose="020B0503020204020204" charset="-122"/>
                <a:sym typeface="+mn-ea"/>
              </a:rPr>
              <a:t>以上作业必须持有经过国家培训考试合格后颁发的证书方可上岗作业。</a:t>
            </a:r>
            <a:endParaRPr lang="zh-CN" altLang="en-US" sz="1200">
              <a:solidFill>
                <a:schemeClr val="bg1"/>
              </a:solidFill>
              <a:latin typeface="Times New Roman" panose="02020603050405020304" pitchFamily="18" charset="0"/>
              <a:ea typeface="微软雅黑" panose="020B0503020204020204" charset="-122"/>
              <a:sym typeface="+mn-ea"/>
            </a:endParaRPr>
          </a:p>
        </p:txBody>
      </p:sp>
      <p:sp>
        <p:nvSpPr>
          <p:cNvPr id="12"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安全知识学习</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sp>
        <p:nvSpPr>
          <p:cNvPr id="77829" name="圆角矩形 12"/>
          <p:cNvSpPr>
            <a:spLocks noChangeArrowheads="1"/>
          </p:cNvSpPr>
          <p:nvPr/>
        </p:nvSpPr>
        <p:spPr bwMode="auto">
          <a:xfrm>
            <a:off x="374650" y="1497013"/>
            <a:ext cx="1862138" cy="1409700"/>
          </a:xfrm>
          <a:prstGeom prst="roundRect">
            <a:avLst>
              <a:gd name="adj" fmla="val 16667"/>
            </a:avLst>
          </a:prstGeom>
          <a:solidFill>
            <a:schemeClr val="accent2"/>
          </a:solidFill>
          <a:ln w="9525" algn="ctr">
            <a:solidFill>
              <a:schemeClr val="tx1"/>
            </a:solidFill>
            <a:round/>
          </a:ln>
        </p:spPr>
        <p:txBody>
          <a:bodyPr/>
          <a:lstStyle/>
          <a:p>
            <a:pPr algn="ctr" defTabSz="835025">
              <a:spcBef>
                <a:spcPct val="50000"/>
              </a:spcBef>
            </a:pPr>
            <a:endParaRPr lang="zh-CN" altLang="en-US" sz="1200">
              <a:solidFill>
                <a:schemeClr val="bg1"/>
              </a:solidFill>
              <a:latin typeface="Times New Roman" panose="02020603050405020304" pitchFamily="18" charset="0"/>
              <a:ea typeface="微软雅黑" panose="020B0503020204020204" charset="-122"/>
              <a:sym typeface="+mn-ea"/>
            </a:endParaRPr>
          </a:p>
          <a:p>
            <a:pPr algn="ctr" defTabSz="835025">
              <a:spcBef>
                <a:spcPct val="50000"/>
              </a:spcBef>
            </a:pPr>
            <a:r>
              <a:rPr lang="zh-CN" altLang="en-US" sz="1200">
                <a:solidFill>
                  <a:schemeClr val="bg1"/>
                </a:solidFill>
                <a:latin typeface="Times New Roman" panose="02020603050405020304" pitchFamily="18" charset="0"/>
                <a:ea typeface="微软雅黑" panose="020B0503020204020204" charset="-122"/>
                <a:sym typeface="+mn-ea"/>
              </a:rPr>
              <a:t>三级安全教育：公司级、车间级、班组级安全教育。</a:t>
            </a:r>
            <a:endParaRPr lang="zh-CN" altLang="en-US" sz="1200">
              <a:solidFill>
                <a:schemeClr val="bg1"/>
              </a:solidFill>
              <a:latin typeface="Times New Roman" panose="02020603050405020304" pitchFamily="18" charset="0"/>
              <a:ea typeface="微软雅黑" panose="020B0503020204020204" charset="-122"/>
              <a:sym typeface="+mn-ea"/>
            </a:endParaRPr>
          </a:p>
        </p:txBody>
      </p:sp>
      <p:sp>
        <p:nvSpPr>
          <p:cNvPr id="77830" name="圆角矩形 13"/>
          <p:cNvSpPr>
            <a:spLocks noChangeArrowheads="1"/>
          </p:cNvSpPr>
          <p:nvPr/>
        </p:nvSpPr>
        <p:spPr bwMode="auto">
          <a:xfrm>
            <a:off x="2559050" y="1497013"/>
            <a:ext cx="1860550" cy="1409700"/>
          </a:xfrm>
          <a:prstGeom prst="roundRect">
            <a:avLst>
              <a:gd name="adj" fmla="val 16667"/>
            </a:avLst>
          </a:prstGeom>
          <a:solidFill>
            <a:schemeClr val="accent2"/>
          </a:solidFill>
          <a:ln w="9525" algn="ctr">
            <a:solidFill>
              <a:schemeClr val="tx1"/>
            </a:solidFill>
            <a:round/>
          </a:ln>
        </p:spPr>
        <p:txBody>
          <a:bodyPr/>
          <a:lstStyle/>
          <a:p>
            <a:pPr defTabSz="835025">
              <a:spcBef>
                <a:spcPct val="50000"/>
              </a:spcBef>
            </a:pPr>
            <a:r>
              <a:rPr lang="zh-CN" altLang="en-US" sz="1200">
                <a:solidFill>
                  <a:schemeClr val="bg1"/>
                </a:solidFill>
                <a:latin typeface="Times New Roman" panose="02020603050405020304" pitchFamily="18" charset="0"/>
                <a:ea typeface="微软雅黑" panose="020B0503020204020204" charset="-122"/>
                <a:sym typeface="+mn-ea"/>
              </a:rPr>
              <a:t>“四不放过”：事故原因不查清不放过；责任人员未处理不放过；整改措施未落实不放过；有关人员未受到教育不放过。</a:t>
            </a:r>
            <a:endParaRPr lang="zh-CN" altLang="en-US" sz="1200">
              <a:solidFill>
                <a:schemeClr val="bg1"/>
              </a:solidFill>
              <a:latin typeface="Times New Roman" panose="02020603050405020304" pitchFamily="18" charset="0"/>
              <a:ea typeface="微软雅黑" panose="020B0503020204020204" charset="-122"/>
              <a:sym typeface="+mn-ea"/>
            </a:endParaRPr>
          </a:p>
        </p:txBody>
      </p:sp>
      <p:sp>
        <p:nvSpPr>
          <p:cNvPr id="77831" name="圆角矩形 14"/>
          <p:cNvSpPr>
            <a:spLocks noChangeArrowheads="1"/>
          </p:cNvSpPr>
          <p:nvPr/>
        </p:nvSpPr>
        <p:spPr bwMode="auto">
          <a:xfrm>
            <a:off x="4741863" y="1497013"/>
            <a:ext cx="1862137" cy="1409700"/>
          </a:xfrm>
          <a:prstGeom prst="roundRect">
            <a:avLst>
              <a:gd name="adj" fmla="val 16667"/>
            </a:avLst>
          </a:prstGeom>
          <a:solidFill>
            <a:schemeClr val="accent2"/>
          </a:solidFill>
          <a:ln w="9525" algn="ctr">
            <a:solidFill>
              <a:schemeClr val="tx1"/>
            </a:solidFill>
            <a:round/>
          </a:ln>
        </p:spPr>
        <p:txBody>
          <a:bodyPr/>
          <a:lstStyle/>
          <a:p>
            <a:pPr defTabSz="835025">
              <a:spcBef>
                <a:spcPct val="50000"/>
              </a:spcBef>
            </a:pPr>
            <a:endParaRPr lang="zh-CN" altLang="en-US" sz="1200">
              <a:solidFill>
                <a:schemeClr val="bg1"/>
              </a:solidFill>
              <a:latin typeface="Times New Roman" panose="02020603050405020304" pitchFamily="18" charset="0"/>
              <a:ea typeface="微软雅黑" panose="020B0503020204020204" charset="-122"/>
              <a:sym typeface="+mn-ea"/>
            </a:endParaRPr>
          </a:p>
          <a:p>
            <a:pPr defTabSz="835025">
              <a:spcBef>
                <a:spcPct val="50000"/>
              </a:spcBef>
            </a:pPr>
            <a:r>
              <a:rPr lang="zh-CN" altLang="en-US" sz="1200">
                <a:solidFill>
                  <a:schemeClr val="bg1"/>
                </a:solidFill>
                <a:latin typeface="Times New Roman" panose="02020603050405020304" pitchFamily="18" charset="0"/>
                <a:ea typeface="微软雅黑" panose="020B0503020204020204" charset="-122"/>
                <a:sym typeface="+mn-ea"/>
              </a:rPr>
              <a:t>“三知”：知生产特性，知火灾危险性，知技术防范措施。</a:t>
            </a:r>
            <a:endParaRPr lang="zh-CN" altLang="en-US" sz="1200">
              <a:solidFill>
                <a:schemeClr val="bg1"/>
              </a:solidFill>
              <a:latin typeface="Times New Roman" panose="02020603050405020304" pitchFamily="18" charset="0"/>
              <a:ea typeface="微软雅黑" panose="020B0503020204020204" charset="-122"/>
              <a:sym typeface="+mn-ea"/>
            </a:endParaRPr>
          </a:p>
        </p:txBody>
      </p:sp>
      <p:sp>
        <p:nvSpPr>
          <p:cNvPr id="77832" name="圆角矩形 15"/>
          <p:cNvSpPr>
            <a:spLocks noChangeArrowheads="1"/>
          </p:cNvSpPr>
          <p:nvPr/>
        </p:nvSpPr>
        <p:spPr bwMode="auto">
          <a:xfrm>
            <a:off x="374650" y="3389313"/>
            <a:ext cx="1862138" cy="1411287"/>
          </a:xfrm>
          <a:prstGeom prst="roundRect">
            <a:avLst>
              <a:gd name="adj" fmla="val 16667"/>
            </a:avLst>
          </a:prstGeom>
          <a:solidFill>
            <a:schemeClr val="accent2"/>
          </a:solidFill>
          <a:ln w="9525" algn="ctr">
            <a:solidFill>
              <a:schemeClr val="tx1"/>
            </a:solidFill>
            <a:round/>
          </a:ln>
        </p:spPr>
        <p:txBody>
          <a:bodyPr/>
          <a:lstStyle/>
          <a:p>
            <a:pPr defTabSz="835025">
              <a:spcBef>
                <a:spcPct val="50000"/>
              </a:spcBef>
            </a:pPr>
            <a:endParaRPr lang="zh-CN" altLang="en-US" sz="1200">
              <a:solidFill>
                <a:schemeClr val="bg1"/>
              </a:solidFill>
              <a:latin typeface="Times New Roman" panose="02020603050405020304" pitchFamily="18" charset="0"/>
              <a:ea typeface="微软雅黑" panose="020B0503020204020204" charset="-122"/>
              <a:sym typeface="+mn-ea"/>
            </a:endParaRPr>
          </a:p>
          <a:p>
            <a:pPr defTabSz="835025">
              <a:spcBef>
                <a:spcPct val="50000"/>
              </a:spcBef>
            </a:pPr>
            <a:r>
              <a:rPr lang="zh-CN" altLang="en-US" sz="1200">
                <a:solidFill>
                  <a:schemeClr val="bg1"/>
                </a:solidFill>
                <a:latin typeface="Times New Roman" panose="02020603050405020304" pitchFamily="18" charset="0"/>
                <a:ea typeface="微软雅黑" panose="020B0503020204020204" charset="-122"/>
                <a:sym typeface="+mn-ea"/>
              </a:rPr>
              <a:t>四不伤害：不伤害自己，不伤害他人，不被他人伤害，保护他人不受到伤害。</a:t>
            </a:r>
            <a:endParaRPr lang="zh-CN" altLang="en-US" sz="1200">
              <a:solidFill>
                <a:schemeClr val="bg1"/>
              </a:solidFill>
              <a:latin typeface="Times New Roman" panose="02020603050405020304" pitchFamily="18" charset="0"/>
              <a:ea typeface="微软雅黑" panose="020B0503020204020204" charset="-122"/>
              <a:sym typeface="+mn-ea"/>
            </a:endParaRPr>
          </a:p>
        </p:txBody>
      </p:sp>
      <p:sp>
        <p:nvSpPr>
          <p:cNvPr id="77833" name="圆角矩形 16"/>
          <p:cNvSpPr>
            <a:spLocks noChangeArrowheads="1"/>
          </p:cNvSpPr>
          <p:nvPr/>
        </p:nvSpPr>
        <p:spPr bwMode="auto">
          <a:xfrm>
            <a:off x="2559050" y="3389313"/>
            <a:ext cx="1860550" cy="1411287"/>
          </a:xfrm>
          <a:prstGeom prst="roundRect">
            <a:avLst>
              <a:gd name="adj" fmla="val 16667"/>
            </a:avLst>
          </a:prstGeom>
          <a:solidFill>
            <a:schemeClr val="accent2"/>
          </a:solidFill>
          <a:ln w="9525" algn="ctr">
            <a:solidFill>
              <a:schemeClr val="tx1"/>
            </a:solidFill>
            <a:round/>
          </a:ln>
        </p:spPr>
        <p:txBody>
          <a:bodyPr/>
          <a:lstStyle/>
          <a:p>
            <a:pPr defTabSz="835025">
              <a:spcBef>
                <a:spcPct val="50000"/>
              </a:spcBef>
            </a:pPr>
            <a:endParaRPr lang="zh-CN" altLang="en-US" sz="1200">
              <a:solidFill>
                <a:schemeClr val="bg1"/>
              </a:solidFill>
              <a:latin typeface="Times New Roman" panose="02020603050405020304" pitchFamily="18" charset="0"/>
              <a:ea typeface="微软雅黑" panose="020B0503020204020204" charset="-122"/>
              <a:sym typeface="+mn-ea"/>
            </a:endParaRPr>
          </a:p>
          <a:p>
            <a:pPr defTabSz="835025">
              <a:spcBef>
                <a:spcPct val="50000"/>
              </a:spcBef>
            </a:pPr>
            <a:r>
              <a:rPr lang="zh-CN" altLang="en-US" sz="1200">
                <a:solidFill>
                  <a:schemeClr val="bg1"/>
                </a:solidFill>
                <a:latin typeface="Times New Roman" panose="02020603050405020304" pitchFamily="18" charset="0"/>
                <a:ea typeface="微软雅黑" panose="020B0503020204020204" charset="-122"/>
                <a:sym typeface="+mn-ea"/>
              </a:rPr>
              <a:t>三违：违章指挥，违章操作，违反劳动纪律。</a:t>
            </a:r>
            <a:endParaRPr lang="zh-CN" altLang="en-US" sz="1200">
              <a:solidFill>
                <a:schemeClr val="bg1"/>
              </a:solidFill>
              <a:latin typeface="Times New Roman" panose="02020603050405020304" pitchFamily="18" charset="0"/>
              <a:ea typeface="微软雅黑" panose="020B0503020204020204" charset="-122"/>
              <a:sym typeface="+mn-ea"/>
            </a:endParaRPr>
          </a:p>
        </p:txBody>
      </p:sp>
      <p:sp>
        <p:nvSpPr>
          <p:cNvPr id="77834" name="标题 3"/>
          <p:cNvSpPr>
            <a:spLocks noGrp="1"/>
          </p:cNvSpPr>
          <p:nvPr/>
        </p:nvSpPr>
        <p:spPr bwMode="auto">
          <a:xfrm>
            <a:off x="336550" y="579438"/>
            <a:ext cx="2921000" cy="777875"/>
          </a:xfrm>
          <a:prstGeom prst="rect">
            <a:avLst/>
          </a:prstGeom>
          <a:noFill/>
          <a:ln w="9525">
            <a:noFill/>
            <a:miter lim="800000"/>
          </a:ln>
        </p:spPr>
        <p:txBody>
          <a:bodyPr anchor="ctr"/>
          <a:lstStyle/>
          <a:p>
            <a:pPr algn="r" eaLnBrk="0" hangingPunct="0"/>
            <a:r>
              <a:rPr lang="zh-CN" altLang="en-US" sz="2400">
                <a:solidFill>
                  <a:srgbClr val="E56B15"/>
                </a:solidFill>
                <a:latin typeface="Times New Roman" panose="02020603050405020304" pitchFamily="18" charset="0"/>
                <a:ea typeface="微软雅黑" panose="020B0503020204020204" charset="-122"/>
              </a:rPr>
              <a:t>安全知识应知应会</a:t>
            </a:r>
            <a:endParaRPr lang="zh-CN" altLang="en-US" sz="2400">
              <a:solidFill>
                <a:srgbClr val="E56B15"/>
              </a:solidFill>
              <a:latin typeface="Times New Roman" panose="02020603050405020304" pitchFamily="18" charset="0"/>
              <a:ea typeface="微软雅黑" panose="020B0503020204020204" charset="-122"/>
            </a:endParaRPr>
          </a:p>
        </p:txBody>
      </p:sp>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矩形 1"/>
          <p:cNvSpPr>
            <a:spLocks noChangeArrowheads="1"/>
          </p:cNvSpPr>
          <p:nvPr/>
        </p:nvSpPr>
        <p:spPr bwMode="auto">
          <a:xfrm>
            <a:off x="714375" y="73025"/>
            <a:ext cx="4418013" cy="575945"/>
          </a:xfrm>
          <a:prstGeom prst="rect">
            <a:avLst/>
          </a:prstGeom>
          <a:noFill/>
          <a:ln w="9525">
            <a:noFill/>
            <a:miter lim="800000"/>
          </a:ln>
        </p:spPr>
        <p:txBody>
          <a:bodyPr>
            <a:spAutoFit/>
          </a:bodyPr>
          <a:lstStyle/>
          <a:p>
            <a:pPr eaLnBrk="0" hangingPunct="0">
              <a:lnSpc>
                <a:spcPct val="150000"/>
              </a:lnSpc>
            </a:pPr>
            <a:r>
              <a:rPr lang="zh-CN" altLang="en-US" sz="2100">
                <a:solidFill>
                  <a:srgbClr val="FF9900"/>
                </a:solidFill>
                <a:latin typeface="Times New Roman" panose="02020603050405020304" pitchFamily="18" charset="0"/>
                <a:ea typeface="微软雅黑" panose="020B0503020204020204" charset="-122"/>
              </a:rPr>
              <a:t>安全生产“四不伤害原则”</a:t>
            </a:r>
            <a:endParaRPr lang="zh-CN" altLang="en-US" sz="2100">
              <a:solidFill>
                <a:srgbClr val="FF9900"/>
              </a:solidFill>
              <a:latin typeface="Times New Roman" panose="02020603050405020304" pitchFamily="18" charset="0"/>
              <a:ea typeface="微软雅黑" panose="020B0503020204020204" charset="-122"/>
            </a:endParaRPr>
          </a:p>
        </p:txBody>
      </p:sp>
      <p:pic>
        <p:nvPicPr>
          <p:cNvPr id="79874" name="图片 3"/>
          <p:cNvPicPr>
            <a:picLocks noChangeAspect="1"/>
          </p:cNvPicPr>
          <p:nvPr/>
        </p:nvPicPr>
        <p:blipFill>
          <a:blip r:embed="rId1"/>
          <a:srcRect l="7005" t="3412" r="6593" b="7881"/>
          <a:stretch>
            <a:fillRect/>
          </a:stretch>
        </p:blipFill>
        <p:spPr bwMode="auto">
          <a:xfrm>
            <a:off x="5916613" y="1438275"/>
            <a:ext cx="2370137" cy="3330575"/>
          </a:xfrm>
          <a:prstGeom prst="rect">
            <a:avLst/>
          </a:prstGeom>
          <a:noFill/>
          <a:ln w="9525">
            <a:noFill/>
            <a:miter lim="800000"/>
            <a:headEnd/>
            <a:tailEnd/>
          </a:ln>
        </p:spPr>
      </p:pic>
      <p:grpSp>
        <p:nvGrpSpPr>
          <p:cNvPr id="79875" name="群組 9"/>
          <p:cNvGrpSpPr/>
          <p:nvPr/>
        </p:nvGrpSpPr>
        <p:grpSpPr bwMode="auto">
          <a:xfrm>
            <a:off x="649288" y="1355725"/>
            <a:ext cx="4373562" cy="2937510"/>
            <a:chOff x="560388" y="1918244"/>
            <a:chExt cx="5832772" cy="3917185"/>
          </a:xfrm>
        </p:grpSpPr>
        <p:grpSp>
          <p:nvGrpSpPr>
            <p:cNvPr id="79876" name="群組 7"/>
            <p:cNvGrpSpPr/>
            <p:nvPr/>
          </p:nvGrpSpPr>
          <p:grpSpPr bwMode="auto">
            <a:xfrm>
              <a:off x="560388" y="1918244"/>
              <a:ext cx="5832772" cy="3917185"/>
              <a:chOff x="560388" y="1918244"/>
              <a:chExt cx="5832772" cy="3917185"/>
            </a:xfrm>
          </p:grpSpPr>
          <p:sp>
            <p:nvSpPr>
              <p:cNvPr id="79878" name="矩形 5"/>
              <p:cNvSpPr>
                <a:spLocks noChangeArrowheads="1"/>
              </p:cNvSpPr>
              <p:nvPr/>
            </p:nvSpPr>
            <p:spPr bwMode="auto">
              <a:xfrm>
                <a:off x="560388" y="1918244"/>
                <a:ext cx="5760640" cy="720000"/>
              </a:xfrm>
              <a:prstGeom prst="rect">
                <a:avLst/>
              </a:prstGeom>
              <a:solidFill>
                <a:srgbClr val="E94822"/>
              </a:solidFill>
              <a:ln w="12700">
                <a:noFill/>
                <a:miter lim="800000"/>
              </a:ln>
            </p:spPr>
            <p:txBody>
              <a:bodyPr anchor="ctr"/>
              <a:lstStyle/>
              <a:p>
                <a:pPr algn="ctr"/>
                <a:r>
                  <a:rPr lang="zh-CN" altLang="en-US" sz="3000">
                    <a:solidFill>
                      <a:schemeClr val="bg1"/>
                    </a:solidFill>
                    <a:latin typeface="Times New Roman" panose="02020603050405020304" pitchFamily="18" charset="0"/>
                    <a:ea typeface="微软雅黑" panose="020B0503020204020204" charset="-122"/>
                  </a:rPr>
                  <a:t>不伤害自己</a:t>
                </a:r>
                <a:endParaRPr lang="zh-CN" altLang="en-US" sz="3000">
                  <a:solidFill>
                    <a:schemeClr val="bg1"/>
                  </a:solidFill>
                  <a:latin typeface="Times New Roman" panose="02020603050405020304" pitchFamily="18" charset="0"/>
                  <a:ea typeface="微软雅黑" panose="020B0503020204020204" charset="-122"/>
                </a:endParaRPr>
              </a:p>
            </p:txBody>
          </p:sp>
          <p:sp>
            <p:nvSpPr>
              <p:cNvPr id="79879" name="矩形 6"/>
              <p:cNvSpPr>
                <a:spLocks noChangeArrowheads="1"/>
              </p:cNvSpPr>
              <p:nvPr/>
            </p:nvSpPr>
            <p:spPr bwMode="auto">
              <a:xfrm>
                <a:off x="560388" y="2841230"/>
                <a:ext cx="5832772" cy="2994199"/>
              </a:xfrm>
              <a:prstGeom prst="rect">
                <a:avLst/>
              </a:prstGeom>
              <a:noFill/>
              <a:ln w="9525">
                <a:noFill/>
                <a:miter lim="800000"/>
              </a:ln>
            </p:spPr>
            <p:txBody>
              <a:bodyPr>
                <a:spAutoFit/>
              </a:bodyPr>
              <a:lstStyle/>
              <a:p>
                <a:pPr eaLnBrk="0" hangingPunct="0">
                  <a:lnSpc>
                    <a:spcPct val="200000"/>
                  </a:lnSpc>
                </a:pPr>
                <a:r>
                  <a:rPr lang="zh-CN" altLang="en-US" sz="1400">
                    <a:solidFill>
                      <a:srgbClr val="2C2D34"/>
                    </a:solidFill>
                    <a:latin typeface="Times New Roman" panose="02020603050405020304" pitchFamily="18" charset="0"/>
                    <a:ea typeface="微软雅黑" panose="020B0503020204020204" charset="-122"/>
                  </a:rPr>
                  <a:t>我不伤害自己，就是要提高自我保护意识，不能由于自己的疏忽、失误而使自己受到伤害</a:t>
                </a:r>
                <a:endParaRPr lang="en-US" altLang="zh-CN" sz="1400">
                  <a:solidFill>
                    <a:srgbClr val="2C2D34"/>
                  </a:solidFill>
                  <a:latin typeface="Times New Roman" panose="02020603050405020304" pitchFamily="18" charset="0"/>
                  <a:ea typeface="微软雅黑" panose="020B0503020204020204" charset="-122"/>
                </a:endParaRPr>
              </a:p>
              <a:p>
                <a:pPr eaLnBrk="0" hangingPunct="0">
                  <a:lnSpc>
                    <a:spcPct val="200000"/>
                  </a:lnSpc>
                  <a:buFont typeface="Wingdings" panose="05000000000000000000" pitchFamily="2" charset="2"/>
                  <a:buChar char="p"/>
                </a:pPr>
                <a:r>
                  <a:rPr lang="zh-CN" altLang="en-US" sz="1400">
                    <a:solidFill>
                      <a:srgbClr val="2C2D34"/>
                    </a:solidFill>
                    <a:latin typeface="Times New Roman" panose="02020603050405020304" pitchFamily="18" charset="0"/>
                    <a:ea typeface="微软雅黑" panose="020B0503020204020204" charset="-122"/>
                  </a:rPr>
                  <a:t>它取决于自己的安全意识、安全知识、对工作任务的熟悉程度、岗位技能、工作态度、工作方法、精神状态、作业行为等多方面因素。</a:t>
                </a:r>
                <a:endParaRPr lang="zh-CN" altLang="en-US" sz="1400">
                  <a:solidFill>
                    <a:srgbClr val="2C2D34"/>
                  </a:solidFill>
                  <a:latin typeface="Times New Roman" panose="02020603050405020304" pitchFamily="18" charset="0"/>
                  <a:ea typeface="微软雅黑" panose="020B0503020204020204" charset="-122"/>
                </a:endParaRPr>
              </a:p>
            </p:txBody>
          </p:sp>
          <p:sp>
            <p:nvSpPr>
              <p:cNvPr id="79880" name="椭圆 8"/>
              <p:cNvSpPr>
                <a:spLocks noChangeArrowheads="1"/>
              </p:cNvSpPr>
              <p:nvPr/>
            </p:nvSpPr>
            <p:spPr bwMode="auto">
              <a:xfrm>
                <a:off x="848420" y="2015722"/>
                <a:ext cx="540000" cy="540000"/>
              </a:xfrm>
              <a:prstGeom prst="ellipse">
                <a:avLst/>
              </a:prstGeom>
              <a:noFill/>
              <a:ln w="12700">
                <a:solidFill>
                  <a:schemeClr val="bg1"/>
                </a:solidFill>
                <a:prstDash val="lgDash"/>
                <a:round/>
              </a:ln>
            </p:spPr>
            <p:txBody>
              <a:bodyPr anchor="ctr"/>
              <a:lstStyle/>
              <a:p>
                <a:pPr algn="ctr"/>
                <a:r>
                  <a:rPr lang="en-US" altLang="zh-CN" sz="2400">
                    <a:solidFill>
                      <a:schemeClr val="bg1"/>
                    </a:solidFill>
                    <a:latin typeface="Times New Roman" panose="02020603050405020304" pitchFamily="18" charset="0"/>
                    <a:ea typeface="微软雅黑" panose="020B0503020204020204" charset="-122"/>
                  </a:rPr>
                  <a:t>1</a:t>
                </a:r>
                <a:endParaRPr lang="en-US" altLang="zh-CN" sz="2400">
                  <a:solidFill>
                    <a:schemeClr val="bg1"/>
                  </a:solidFill>
                  <a:latin typeface="Times New Roman" panose="02020603050405020304" pitchFamily="18" charset="0"/>
                  <a:ea typeface="微软雅黑" panose="020B0503020204020204" charset="-122"/>
                </a:endParaRPr>
              </a:p>
            </p:txBody>
          </p:sp>
        </p:grpSp>
        <p:sp>
          <p:nvSpPr>
            <p:cNvPr id="79877" name="等腰三角形 2"/>
            <p:cNvSpPr>
              <a:spLocks noChangeArrowheads="1"/>
            </p:cNvSpPr>
            <p:nvPr/>
          </p:nvSpPr>
          <p:spPr bwMode="auto">
            <a:xfrm flipV="1">
              <a:off x="902396" y="2627013"/>
              <a:ext cx="432048" cy="261150"/>
            </a:xfrm>
            <a:prstGeom prst="triangle">
              <a:avLst>
                <a:gd name="adj" fmla="val 50000"/>
              </a:avLst>
            </a:prstGeom>
            <a:solidFill>
              <a:srgbClr val="E94822"/>
            </a:solidFill>
            <a:ln w="12700">
              <a:noFill/>
              <a:miter lim="800000"/>
            </a:ln>
          </p:spPr>
          <p:txBody>
            <a:bodyPr/>
            <a:lstStyle/>
            <a:p>
              <a:endParaRPr lang="zh-CN" altLang="en-US" sz="100">
                <a:ea typeface="楷体_GB2312" pitchFamily="49" charset="-122"/>
              </a:endParaRPr>
            </a:p>
          </p:txBody>
        </p:sp>
      </p:gr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群組 9"/>
          <p:cNvGrpSpPr/>
          <p:nvPr/>
        </p:nvGrpSpPr>
        <p:grpSpPr bwMode="auto">
          <a:xfrm>
            <a:off x="142875" y="1495425"/>
            <a:ext cx="6648450" cy="2599055"/>
            <a:chOff x="303773" y="1905719"/>
            <a:chExt cx="8864068" cy="3465113"/>
          </a:xfrm>
        </p:grpSpPr>
        <p:sp>
          <p:nvSpPr>
            <p:cNvPr id="81924" name="矩形 5"/>
            <p:cNvSpPr>
              <a:spLocks noChangeArrowheads="1"/>
            </p:cNvSpPr>
            <p:nvPr/>
          </p:nvSpPr>
          <p:spPr bwMode="auto">
            <a:xfrm>
              <a:off x="569637" y="1905719"/>
              <a:ext cx="5760640" cy="720000"/>
            </a:xfrm>
            <a:prstGeom prst="rect">
              <a:avLst/>
            </a:prstGeom>
            <a:solidFill>
              <a:srgbClr val="E94822"/>
            </a:solidFill>
            <a:ln w="12700">
              <a:noFill/>
              <a:miter lim="800000"/>
            </a:ln>
          </p:spPr>
          <p:txBody>
            <a:bodyPr anchor="ctr"/>
            <a:lstStyle/>
            <a:p>
              <a:pPr algn="ctr"/>
              <a:r>
                <a:rPr lang="zh-CN" altLang="en-US" sz="3000">
                  <a:solidFill>
                    <a:schemeClr val="bg1"/>
                  </a:solidFill>
                  <a:latin typeface="Times New Roman" panose="02020603050405020304" pitchFamily="18" charset="0"/>
                  <a:ea typeface="微软雅黑" panose="020B0503020204020204" charset="-122"/>
                </a:rPr>
                <a:t>不伤害自己</a:t>
              </a:r>
              <a:endParaRPr lang="zh-CN" altLang="en-US" sz="3000">
                <a:solidFill>
                  <a:schemeClr val="bg1"/>
                </a:solidFill>
                <a:latin typeface="Times New Roman" panose="02020603050405020304" pitchFamily="18" charset="0"/>
                <a:ea typeface="微软雅黑" panose="020B0503020204020204" charset="-122"/>
              </a:endParaRPr>
            </a:p>
          </p:txBody>
        </p:sp>
        <p:sp>
          <p:nvSpPr>
            <p:cNvPr id="81925" name="矩形 7"/>
            <p:cNvSpPr>
              <a:spLocks noChangeArrowheads="1"/>
            </p:cNvSpPr>
            <p:nvPr/>
          </p:nvSpPr>
          <p:spPr bwMode="auto">
            <a:xfrm>
              <a:off x="303773" y="2951264"/>
              <a:ext cx="8864068" cy="2419568"/>
            </a:xfrm>
            <a:prstGeom prst="rect">
              <a:avLst/>
            </a:prstGeom>
            <a:noFill/>
            <a:ln w="9525">
              <a:noFill/>
              <a:miter lim="800000"/>
            </a:ln>
          </p:spPr>
          <p:txBody>
            <a:bodyPr>
              <a:spAutoFit/>
            </a:bodyPr>
            <a:lstStyle/>
            <a:p>
              <a:pPr eaLnBrk="0" hangingPunct="0">
                <a:lnSpc>
                  <a:spcPct val="200000"/>
                </a:lnSpc>
              </a:pPr>
              <a:r>
                <a:rPr lang="zh-CN" altLang="en-US" sz="1400">
                  <a:solidFill>
                    <a:srgbClr val="E94822"/>
                  </a:solidFill>
                  <a:latin typeface="Times New Roman" panose="02020603050405020304" pitchFamily="18" charset="0"/>
                  <a:ea typeface="微软雅黑" panose="020B0503020204020204" charset="-122"/>
                </a:rPr>
                <a:t>工作前应思考下列问题：</a:t>
              </a:r>
              <a:r>
                <a:rPr lang="zh-CN" altLang="en-US" sz="1400">
                  <a:solidFill>
                    <a:srgbClr val="2C2D34"/>
                  </a:solidFill>
                  <a:latin typeface="Times New Roman" panose="02020603050405020304" pitchFamily="18" charset="0"/>
                  <a:ea typeface="微软雅黑" panose="020B0503020204020204" charset="-122"/>
                </a:rPr>
                <a:t> </a:t>
              </a:r>
              <a:endParaRPr lang="en-US" altLang="zh-CN" sz="1400">
                <a:solidFill>
                  <a:srgbClr val="2C2D34"/>
                </a:solidFill>
                <a:latin typeface="Times New Roman" panose="02020603050405020304" pitchFamily="18" charset="0"/>
                <a:ea typeface="微软雅黑" panose="020B0503020204020204" charset="-122"/>
              </a:endParaRPr>
            </a:p>
            <a:p>
              <a:pPr eaLnBrk="0" hangingPunct="0">
                <a:lnSpc>
                  <a:spcPct val="200000"/>
                </a:lnSpc>
                <a:buFont typeface="Wingdings" panose="05000000000000000000" pitchFamily="2" charset="2"/>
                <a:buChar char="p"/>
              </a:pPr>
              <a:r>
                <a:rPr lang="zh-CN" altLang="en-US" sz="1400">
                  <a:solidFill>
                    <a:srgbClr val="2C2D34"/>
                  </a:solidFill>
                  <a:latin typeface="Times New Roman" panose="02020603050405020304" pitchFamily="18" charset="0"/>
                  <a:ea typeface="微软雅黑" panose="020B0503020204020204" charset="-122"/>
                </a:rPr>
                <a:t>我是否了解这项工作任务，我的责任是什么？我具备完成这项工作的技能吗？ </a:t>
              </a:r>
              <a:endParaRPr lang="en-US" altLang="zh-CN" sz="1400">
                <a:solidFill>
                  <a:srgbClr val="2C2D34"/>
                </a:solidFill>
                <a:latin typeface="Times New Roman" panose="02020603050405020304" pitchFamily="18" charset="0"/>
                <a:ea typeface="微软雅黑" panose="020B0503020204020204" charset="-122"/>
              </a:endParaRPr>
            </a:p>
            <a:p>
              <a:pPr eaLnBrk="0" hangingPunct="0">
                <a:lnSpc>
                  <a:spcPct val="200000"/>
                </a:lnSpc>
                <a:buFont typeface="Wingdings" panose="05000000000000000000" pitchFamily="2" charset="2"/>
                <a:buChar char="p"/>
              </a:pPr>
              <a:r>
                <a:rPr lang="zh-CN" altLang="en-US" sz="1400">
                  <a:solidFill>
                    <a:srgbClr val="2C2D34"/>
                  </a:solidFill>
                  <a:latin typeface="Times New Roman" panose="02020603050405020304" pitchFamily="18" charset="0"/>
                  <a:ea typeface="微软雅黑" panose="020B0503020204020204" charset="-122"/>
                </a:rPr>
                <a:t>这项工作有什么不安全因素，有可能出现什么差错？万一出现故障我该怎么办？ </a:t>
              </a:r>
              <a:endParaRPr lang="en-US" altLang="zh-CN" sz="1400">
                <a:solidFill>
                  <a:srgbClr val="2C2D34"/>
                </a:solidFill>
                <a:latin typeface="Times New Roman" panose="02020603050405020304" pitchFamily="18" charset="0"/>
                <a:ea typeface="微软雅黑" panose="020B0503020204020204" charset="-122"/>
              </a:endParaRPr>
            </a:p>
            <a:p>
              <a:pPr eaLnBrk="0" hangingPunct="0">
                <a:lnSpc>
                  <a:spcPct val="200000"/>
                </a:lnSpc>
                <a:buFont typeface="Wingdings" panose="05000000000000000000" pitchFamily="2" charset="2"/>
                <a:buChar char="p"/>
              </a:pPr>
              <a:r>
                <a:rPr lang="zh-CN" altLang="en-US" sz="1400">
                  <a:solidFill>
                    <a:srgbClr val="2C2D34"/>
                  </a:solidFill>
                  <a:latin typeface="Times New Roman" panose="02020603050405020304" pitchFamily="18" charset="0"/>
                  <a:ea typeface="微软雅黑" panose="020B0503020204020204" charset="-122"/>
                </a:rPr>
                <a:t>我该如何防止失误。</a:t>
              </a:r>
              <a:endParaRPr lang="zh-CN" altLang="en-US" sz="1400">
                <a:solidFill>
                  <a:srgbClr val="2C2D34"/>
                </a:solidFill>
                <a:latin typeface="Times New Roman" panose="02020603050405020304" pitchFamily="18" charset="0"/>
                <a:ea typeface="微软雅黑" panose="020B0503020204020204" charset="-122"/>
              </a:endParaRPr>
            </a:p>
          </p:txBody>
        </p:sp>
        <p:sp>
          <p:nvSpPr>
            <p:cNvPr id="81926" name="椭圆 8"/>
            <p:cNvSpPr>
              <a:spLocks noChangeArrowheads="1"/>
            </p:cNvSpPr>
            <p:nvPr/>
          </p:nvSpPr>
          <p:spPr bwMode="auto">
            <a:xfrm>
              <a:off x="857669" y="2003197"/>
              <a:ext cx="540000" cy="540000"/>
            </a:xfrm>
            <a:prstGeom prst="ellipse">
              <a:avLst/>
            </a:prstGeom>
            <a:noFill/>
            <a:ln w="12700">
              <a:solidFill>
                <a:schemeClr val="bg1"/>
              </a:solidFill>
              <a:prstDash val="lgDash"/>
              <a:round/>
            </a:ln>
          </p:spPr>
          <p:txBody>
            <a:bodyPr anchor="ctr"/>
            <a:lstStyle/>
            <a:p>
              <a:pPr algn="ctr"/>
              <a:r>
                <a:rPr lang="en-US" altLang="zh-CN" sz="2400">
                  <a:solidFill>
                    <a:schemeClr val="bg1"/>
                  </a:solidFill>
                  <a:latin typeface="Times New Roman" panose="02020603050405020304" pitchFamily="18" charset="0"/>
                  <a:ea typeface="微软雅黑" panose="020B0503020204020204" charset="-122"/>
                </a:rPr>
                <a:t>1</a:t>
              </a:r>
              <a:endParaRPr lang="en-US" altLang="zh-CN" sz="2400">
                <a:solidFill>
                  <a:schemeClr val="bg1"/>
                </a:solidFill>
                <a:latin typeface="Times New Roman" panose="02020603050405020304" pitchFamily="18" charset="0"/>
                <a:ea typeface="微软雅黑" panose="020B0503020204020204" charset="-122"/>
              </a:endParaRPr>
            </a:p>
          </p:txBody>
        </p:sp>
        <p:sp>
          <p:nvSpPr>
            <p:cNvPr id="81927" name="等腰三角形 6"/>
            <p:cNvSpPr>
              <a:spLocks noChangeArrowheads="1"/>
            </p:cNvSpPr>
            <p:nvPr/>
          </p:nvSpPr>
          <p:spPr bwMode="auto">
            <a:xfrm flipV="1">
              <a:off x="902396" y="2612038"/>
              <a:ext cx="432048" cy="261150"/>
            </a:xfrm>
            <a:prstGeom prst="triangle">
              <a:avLst>
                <a:gd name="adj" fmla="val 50000"/>
              </a:avLst>
            </a:prstGeom>
            <a:solidFill>
              <a:srgbClr val="E94822"/>
            </a:solidFill>
            <a:ln w="12700">
              <a:noFill/>
              <a:miter lim="800000"/>
            </a:ln>
          </p:spPr>
          <p:txBody>
            <a:bodyPr/>
            <a:lstStyle/>
            <a:p>
              <a:endParaRPr lang="zh-CN" altLang="en-US" sz="100">
                <a:ea typeface="楷体_GB2312" pitchFamily="49" charset="-122"/>
              </a:endParaRPr>
            </a:p>
          </p:txBody>
        </p:sp>
      </p:grpSp>
      <p:sp>
        <p:nvSpPr>
          <p:cNvPr id="81922" name="矩形 1"/>
          <p:cNvSpPr>
            <a:spLocks noChangeArrowheads="1"/>
          </p:cNvSpPr>
          <p:nvPr/>
        </p:nvSpPr>
        <p:spPr bwMode="auto">
          <a:xfrm>
            <a:off x="714375" y="73025"/>
            <a:ext cx="4418013" cy="575945"/>
          </a:xfrm>
          <a:prstGeom prst="rect">
            <a:avLst/>
          </a:prstGeom>
          <a:noFill/>
          <a:ln w="9525">
            <a:noFill/>
            <a:miter lim="800000"/>
          </a:ln>
        </p:spPr>
        <p:txBody>
          <a:bodyPr>
            <a:spAutoFit/>
          </a:bodyPr>
          <a:lstStyle/>
          <a:p>
            <a:pPr eaLnBrk="0" hangingPunct="0">
              <a:lnSpc>
                <a:spcPct val="150000"/>
              </a:lnSpc>
            </a:pPr>
            <a:r>
              <a:rPr lang="zh-CN" altLang="en-US" sz="2100">
                <a:solidFill>
                  <a:srgbClr val="FF9900"/>
                </a:solidFill>
                <a:latin typeface="Times New Roman" panose="02020603050405020304" pitchFamily="18" charset="0"/>
                <a:ea typeface="微软雅黑" panose="020B0503020204020204" charset="-122"/>
              </a:rPr>
              <a:t>安全生产“四不伤害原则”</a:t>
            </a:r>
            <a:endParaRPr lang="zh-CN" altLang="en-US" sz="2100">
              <a:solidFill>
                <a:srgbClr val="FF9900"/>
              </a:solidFill>
              <a:latin typeface="Times New Roman" panose="02020603050405020304" pitchFamily="18" charset="0"/>
              <a:ea typeface="微软雅黑" panose="020B0503020204020204" charset="-122"/>
            </a:endParaRPr>
          </a:p>
        </p:txBody>
      </p:sp>
      <p:pic>
        <p:nvPicPr>
          <p:cNvPr id="81923" name="图片 3"/>
          <p:cNvPicPr>
            <a:picLocks noChangeAspect="1"/>
          </p:cNvPicPr>
          <p:nvPr>
            <p:custDataLst>
              <p:tags r:id="rId1"/>
            </p:custDataLst>
          </p:nvPr>
        </p:nvPicPr>
        <p:blipFill>
          <a:blip r:embed="rId2"/>
          <a:srcRect l="7005" t="3412" r="6593" b="7881"/>
          <a:stretch>
            <a:fillRect/>
          </a:stretch>
        </p:blipFill>
        <p:spPr bwMode="auto">
          <a:xfrm>
            <a:off x="6621463" y="1266825"/>
            <a:ext cx="2370137" cy="3330575"/>
          </a:xfrm>
          <a:prstGeom prst="rect">
            <a:avLst/>
          </a:prstGeom>
          <a:noFill/>
          <a:ln w="9525">
            <a:noFill/>
            <a:miter lim="800000"/>
            <a:headEnd/>
            <a:tailEnd/>
          </a:ln>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图片 4"/>
          <p:cNvPicPr>
            <a:picLocks noChangeAspect="1"/>
          </p:cNvPicPr>
          <p:nvPr/>
        </p:nvPicPr>
        <p:blipFill>
          <a:blip r:embed="rId1"/>
          <a:srcRect l="16827" t="10811" r="13350" b="8109"/>
          <a:stretch>
            <a:fillRect/>
          </a:stretch>
        </p:blipFill>
        <p:spPr bwMode="auto">
          <a:xfrm>
            <a:off x="5478463" y="1565275"/>
            <a:ext cx="3451225" cy="2587625"/>
          </a:xfrm>
          <a:prstGeom prst="rect">
            <a:avLst/>
          </a:prstGeom>
          <a:noFill/>
          <a:ln w="9525">
            <a:noFill/>
            <a:miter lim="800000"/>
            <a:headEnd/>
            <a:tailEnd/>
          </a:ln>
        </p:spPr>
      </p:pic>
      <p:grpSp>
        <p:nvGrpSpPr>
          <p:cNvPr id="83970" name="群組 9"/>
          <p:cNvGrpSpPr/>
          <p:nvPr/>
        </p:nvGrpSpPr>
        <p:grpSpPr bwMode="auto">
          <a:xfrm>
            <a:off x="568325" y="1282700"/>
            <a:ext cx="4910138" cy="3005773"/>
            <a:chOff x="-308290" y="1919236"/>
            <a:chExt cx="6547110" cy="4008822"/>
          </a:xfrm>
        </p:grpSpPr>
        <p:sp>
          <p:nvSpPr>
            <p:cNvPr id="83972" name="矩形 5"/>
            <p:cNvSpPr>
              <a:spLocks noChangeArrowheads="1"/>
            </p:cNvSpPr>
            <p:nvPr/>
          </p:nvSpPr>
          <p:spPr bwMode="auto">
            <a:xfrm>
              <a:off x="-189717" y="1919236"/>
              <a:ext cx="5760640" cy="720000"/>
            </a:xfrm>
            <a:prstGeom prst="rect">
              <a:avLst/>
            </a:prstGeom>
            <a:solidFill>
              <a:srgbClr val="E94822"/>
            </a:solidFill>
            <a:ln w="12700">
              <a:noFill/>
              <a:miter lim="800000"/>
            </a:ln>
          </p:spPr>
          <p:txBody>
            <a:bodyPr anchor="ctr"/>
            <a:lstStyle/>
            <a:p>
              <a:pPr algn="ctr"/>
              <a:r>
                <a:rPr lang="zh-CN" altLang="en-US" sz="3000">
                  <a:solidFill>
                    <a:schemeClr val="bg1"/>
                  </a:solidFill>
                  <a:latin typeface="Times New Roman" panose="02020603050405020304" pitchFamily="18" charset="0"/>
                  <a:ea typeface="微软雅黑" panose="020B0503020204020204" charset="-122"/>
                </a:rPr>
                <a:t>不伤害自己</a:t>
              </a:r>
              <a:endParaRPr lang="zh-CN" altLang="en-US" sz="3000">
                <a:solidFill>
                  <a:schemeClr val="bg1"/>
                </a:solidFill>
                <a:latin typeface="Times New Roman" panose="02020603050405020304" pitchFamily="18" charset="0"/>
                <a:ea typeface="微软雅黑" panose="020B0503020204020204" charset="-122"/>
              </a:endParaRPr>
            </a:p>
          </p:txBody>
        </p:sp>
        <p:sp>
          <p:nvSpPr>
            <p:cNvPr id="83973" name="矩形 6"/>
            <p:cNvSpPr>
              <a:spLocks noChangeArrowheads="1"/>
            </p:cNvSpPr>
            <p:nvPr/>
          </p:nvSpPr>
          <p:spPr bwMode="auto">
            <a:xfrm>
              <a:off x="-308290" y="2933404"/>
              <a:ext cx="6547110" cy="2994654"/>
            </a:xfrm>
            <a:prstGeom prst="rect">
              <a:avLst/>
            </a:prstGeom>
            <a:noFill/>
            <a:ln w="9525">
              <a:noFill/>
              <a:miter lim="800000"/>
            </a:ln>
          </p:spPr>
          <p:txBody>
            <a:bodyPr>
              <a:spAutoFit/>
            </a:bodyPr>
            <a:lstStyle/>
            <a:p>
              <a:pPr eaLnBrk="0" hangingPunct="0">
                <a:lnSpc>
                  <a:spcPct val="200000"/>
                </a:lnSpc>
              </a:pPr>
              <a:r>
                <a:rPr lang="zh-CN" altLang="en-US" sz="1400">
                  <a:solidFill>
                    <a:srgbClr val="E94822"/>
                  </a:solidFill>
                  <a:latin typeface="Times New Roman" panose="02020603050405020304" pitchFamily="18" charset="0"/>
                  <a:ea typeface="微软雅黑" panose="020B0503020204020204" charset="-122"/>
                </a:rPr>
                <a:t>保护自己免受伤害的有效措施</a:t>
              </a:r>
              <a:endParaRPr lang="en-US" altLang="zh-CN" sz="1400">
                <a:solidFill>
                  <a:srgbClr val="E94822"/>
                </a:solidFill>
                <a:latin typeface="Times New Roman" panose="02020603050405020304" pitchFamily="18" charset="0"/>
                <a:ea typeface="微软雅黑" panose="020B0503020204020204" charset="-122"/>
              </a:endParaRPr>
            </a:p>
            <a:p>
              <a:pPr eaLnBrk="0" hangingPunct="0">
                <a:lnSpc>
                  <a:spcPct val="200000"/>
                </a:lnSpc>
                <a:buFont typeface="Wingdings" panose="05000000000000000000" pitchFamily="2" charset="2"/>
                <a:buChar char="p"/>
              </a:pPr>
              <a:r>
                <a:rPr lang="zh-CN" altLang="en-US" sz="1400">
                  <a:solidFill>
                    <a:srgbClr val="2C2D34"/>
                  </a:solidFill>
                  <a:latin typeface="Times New Roman" panose="02020603050405020304" pitchFamily="18" charset="0"/>
                  <a:ea typeface="微软雅黑" panose="020B0503020204020204" charset="-122"/>
                </a:rPr>
                <a:t>身体、精神保持良好状态，不做与工作无关的事；</a:t>
              </a:r>
              <a:endParaRPr lang="en-US" altLang="zh-CN" sz="1400">
                <a:solidFill>
                  <a:srgbClr val="2C2D34"/>
                </a:solidFill>
                <a:latin typeface="Times New Roman" panose="02020603050405020304" pitchFamily="18" charset="0"/>
                <a:ea typeface="微软雅黑" panose="020B0503020204020204" charset="-122"/>
              </a:endParaRPr>
            </a:p>
            <a:p>
              <a:pPr eaLnBrk="0" hangingPunct="0">
                <a:lnSpc>
                  <a:spcPct val="200000"/>
                </a:lnSpc>
                <a:buFont typeface="Wingdings" panose="05000000000000000000" pitchFamily="2" charset="2"/>
                <a:buChar char="p"/>
              </a:pPr>
              <a:r>
                <a:rPr lang="zh-CN" altLang="en-US" sz="1400">
                  <a:solidFill>
                    <a:srgbClr val="2C2D34"/>
                  </a:solidFill>
                  <a:latin typeface="Times New Roman" panose="02020603050405020304" pitchFamily="18" charset="0"/>
                  <a:ea typeface="微软雅黑" panose="020B0503020204020204" charset="-122"/>
                </a:rPr>
                <a:t>劳动着装齐全，劳动防护用品符合岗位要求；</a:t>
              </a:r>
              <a:endParaRPr lang="en-US" altLang="zh-CN" sz="1400">
                <a:solidFill>
                  <a:srgbClr val="2C2D34"/>
                </a:solidFill>
                <a:latin typeface="Times New Roman" panose="02020603050405020304" pitchFamily="18" charset="0"/>
                <a:ea typeface="微软雅黑" panose="020B0503020204020204" charset="-122"/>
              </a:endParaRPr>
            </a:p>
            <a:p>
              <a:pPr eaLnBrk="0" hangingPunct="0">
                <a:lnSpc>
                  <a:spcPct val="200000"/>
                </a:lnSpc>
                <a:buFont typeface="Wingdings" panose="05000000000000000000" pitchFamily="2" charset="2"/>
                <a:buChar char="p"/>
              </a:pPr>
              <a:r>
                <a:rPr lang="zh-CN" altLang="en-US" sz="1400">
                  <a:solidFill>
                    <a:srgbClr val="2C2D34"/>
                  </a:solidFill>
                  <a:latin typeface="Times New Roman" panose="02020603050405020304" pitchFamily="18" charset="0"/>
                  <a:ea typeface="微软雅黑" panose="020B0503020204020204" charset="-122"/>
                </a:rPr>
                <a:t>注意现场的安全标识，不违章作业，拒绝违章指挥；</a:t>
              </a:r>
              <a:endParaRPr lang="en-US" altLang="zh-CN" sz="1400">
                <a:solidFill>
                  <a:srgbClr val="2C2D34"/>
                </a:solidFill>
                <a:latin typeface="Times New Roman" panose="02020603050405020304" pitchFamily="18" charset="0"/>
                <a:ea typeface="微软雅黑" panose="020B0503020204020204" charset="-122"/>
              </a:endParaRPr>
            </a:p>
            <a:p>
              <a:pPr eaLnBrk="0" hangingPunct="0">
                <a:lnSpc>
                  <a:spcPct val="200000"/>
                </a:lnSpc>
                <a:buFont typeface="Wingdings" panose="05000000000000000000" pitchFamily="2" charset="2"/>
                <a:buChar char="p"/>
              </a:pPr>
              <a:r>
                <a:rPr lang="zh-CN" altLang="en-US" sz="1400">
                  <a:solidFill>
                    <a:srgbClr val="2C2D34"/>
                  </a:solidFill>
                  <a:latin typeface="Times New Roman" panose="02020603050405020304" pitchFamily="18" charset="0"/>
                  <a:ea typeface="微软雅黑" panose="020B0503020204020204" charset="-122"/>
                </a:rPr>
                <a:t>对作业现场危险有害因素进行辨识。</a:t>
              </a:r>
              <a:endParaRPr lang="zh-CN" altLang="en-US" sz="1400">
                <a:solidFill>
                  <a:srgbClr val="2C2D34"/>
                </a:solidFill>
                <a:latin typeface="Times New Roman" panose="02020603050405020304" pitchFamily="18" charset="0"/>
                <a:ea typeface="微软雅黑" panose="020B0503020204020204" charset="-122"/>
              </a:endParaRPr>
            </a:p>
          </p:txBody>
        </p:sp>
        <p:sp>
          <p:nvSpPr>
            <p:cNvPr id="83974" name="椭圆 8"/>
            <p:cNvSpPr>
              <a:spLocks noChangeArrowheads="1"/>
            </p:cNvSpPr>
            <p:nvPr/>
          </p:nvSpPr>
          <p:spPr bwMode="auto">
            <a:xfrm>
              <a:off x="871302" y="2032800"/>
              <a:ext cx="540000" cy="540000"/>
            </a:xfrm>
            <a:prstGeom prst="ellipse">
              <a:avLst/>
            </a:prstGeom>
            <a:noFill/>
            <a:ln w="12700">
              <a:solidFill>
                <a:schemeClr val="bg1"/>
              </a:solidFill>
              <a:prstDash val="lgDash"/>
              <a:round/>
            </a:ln>
          </p:spPr>
          <p:txBody>
            <a:bodyPr anchor="ctr"/>
            <a:lstStyle/>
            <a:p>
              <a:pPr algn="ctr"/>
              <a:r>
                <a:rPr lang="en-US" altLang="zh-CN" sz="2400">
                  <a:solidFill>
                    <a:schemeClr val="bg1"/>
                  </a:solidFill>
                  <a:latin typeface="Times New Roman" panose="02020603050405020304" pitchFamily="18" charset="0"/>
                  <a:ea typeface="微软雅黑" panose="020B0503020204020204" charset="-122"/>
                </a:rPr>
                <a:t>1</a:t>
              </a:r>
              <a:endParaRPr lang="en-US" altLang="zh-CN" sz="2400">
                <a:solidFill>
                  <a:schemeClr val="bg1"/>
                </a:solidFill>
                <a:latin typeface="Times New Roman" panose="02020603050405020304" pitchFamily="18" charset="0"/>
                <a:ea typeface="微软雅黑" panose="020B0503020204020204" charset="-122"/>
              </a:endParaRPr>
            </a:p>
          </p:txBody>
        </p:sp>
        <p:sp>
          <p:nvSpPr>
            <p:cNvPr id="83975" name="等腰三角形 7"/>
            <p:cNvSpPr>
              <a:spLocks noChangeArrowheads="1"/>
            </p:cNvSpPr>
            <p:nvPr/>
          </p:nvSpPr>
          <p:spPr bwMode="auto">
            <a:xfrm flipV="1">
              <a:off x="-189777" y="2638866"/>
              <a:ext cx="432048" cy="261150"/>
            </a:xfrm>
            <a:prstGeom prst="triangle">
              <a:avLst>
                <a:gd name="adj" fmla="val 50000"/>
              </a:avLst>
            </a:prstGeom>
            <a:solidFill>
              <a:srgbClr val="E94822"/>
            </a:solidFill>
            <a:ln w="12700">
              <a:noFill/>
              <a:miter lim="800000"/>
            </a:ln>
          </p:spPr>
          <p:txBody>
            <a:bodyPr/>
            <a:lstStyle/>
            <a:p>
              <a:endParaRPr lang="zh-CN" altLang="en-US" sz="100">
                <a:ea typeface="楷体_GB2312" pitchFamily="49" charset="-122"/>
              </a:endParaRPr>
            </a:p>
          </p:txBody>
        </p:sp>
      </p:grpSp>
      <p:sp>
        <p:nvSpPr>
          <p:cNvPr id="83971" name="矩形 1"/>
          <p:cNvSpPr>
            <a:spLocks noChangeArrowheads="1"/>
          </p:cNvSpPr>
          <p:nvPr/>
        </p:nvSpPr>
        <p:spPr bwMode="auto">
          <a:xfrm>
            <a:off x="714375" y="73025"/>
            <a:ext cx="4418013" cy="575945"/>
          </a:xfrm>
          <a:prstGeom prst="rect">
            <a:avLst/>
          </a:prstGeom>
          <a:noFill/>
          <a:ln w="9525">
            <a:noFill/>
            <a:miter lim="800000"/>
          </a:ln>
        </p:spPr>
        <p:txBody>
          <a:bodyPr>
            <a:spAutoFit/>
          </a:bodyPr>
          <a:lstStyle/>
          <a:p>
            <a:pPr eaLnBrk="0" hangingPunct="0">
              <a:lnSpc>
                <a:spcPct val="150000"/>
              </a:lnSpc>
            </a:pPr>
            <a:r>
              <a:rPr lang="zh-CN" altLang="en-US" sz="2100">
                <a:solidFill>
                  <a:srgbClr val="FF9900"/>
                </a:solidFill>
                <a:latin typeface="Times New Roman" panose="02020603050405020304" pitchFamily="18" charset="0"/>
                <a:ea typeface="微软雅黑" panose="020B0503020204020204" charset="-122"/>
              </a:rPr>
              <a:t>安全生产“四不伤害原则”</a:t>
            </a:r>
            <a:endParaRPr lang="zh-CN" altLang="en-US" sz="2100">
              <a:solidFill>
                <a:srgbClr val="FF9900"/>
              </a:solidFill>
              <a:latin typeface="Times New Roman" panose="02020603050405020304" pitchFamily="18" charset="0"/>
              <a:ea typeface="微软雅黑" panose="020B0503020204020204" charset="-122"/>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图片 2"/>
          <p:cNvPicPr>
            <a:picLocks noChangeAspect="1"/>
          </p:cNvPicPr>
          <p:nvPr/>
        </p:nvPicPr>
        <p:blipFill>
          <a:blip r:embed="rId1"/>
          <a:srcRect l="4460" t="5708" r="21019" b="8661"/>
          <a:stretch>
            <a:fillRect/>
          </a:stretch>
        </p:blipFill>
        <p:spPr bwMode="auto">
          <a:xfrm>
            <a:off x="5770563" y="1376363"/>
            <a:ext cx="2719387" cy="3138487"/>
          </a:xfrm>
          <a:prstGeom prst="rect">
            <a:avLst/>
          </a:prstGeom>
          <a:noFill/>
          <a:ln w="9525">
            <a:noFill/>
            <a:miter lim="800000"/>
            <a:headEnd/>
            <a:tailEnd/>
          </a:ln>
        </p:spPr>
      </p:pic>
      <p:grpSp>
        <p:nvGrpSpPr>
          <p:cNvPr id="86018" name="群組 9"/>
          <p:cNvGrpSpPr/>
          <p:nvPr/>
        </p:nvGrpSpPr>
        <p:grpSpPr bwMode="auto">
          <a:xfrm>
            <a:off x="750888" y="1303338"/>
            <a:ext cx="4381500" cy="3042284"/>
            <a:chOff x="478244" y="1916832"/>
            <a:chExt cx="5842784" cy="4055264"/>
          </a:xfrm>
        </p:grpSpPr>
        <p:sp>
          <p:nvSpPr>
            <p:cNvPr id="86020" name="矩形 5"/>
            <p:cNvSpPr>
              <a:spLocks noChangeArrowheads="1"/>
            </p:cNvSpPr>
            <p:nvPr/>
          </p:nvSpPr>
          <p:spPr bwMode="auto">
            <a:xfrm>
              <a:off x="560388" y="1916832"/>
              <a:ext cx="5760640" cy="720000"/>
            </a:xfrm>
            <a:prstGeom prst="rect">
              <a:avLst/>
            </a:prstGeom>
            <a:solidFill>
              <a:srgbClr val="E94822"/>
            </a:solidFill>
            <a:ln w="12700">
              <a:noFill/>
              <a:miter lim="800000"/>
            </a:ln>
          </p:spPr>
          <p:txBody>
            <a:bodyPr anchor="ctr"/>
            <a:lstStyle/>
            <a:p>
              <a:pPr algn="ctr"/>
              <a:r>
                <a:rPr lang="zh-CN" altLang="en-US" sz="3000">
                  <a:solidFill>
                    <a:schemeClr val="bg1"/>
                  </a:solidFill>
                  <a:latin typeface="Times New Roman" panose="02020603050405020304" pitchFamily="18" charset="0"/>
                  <a:ea typeface="微软雅黑" panose="020B0503020204020204" charset="-122"/>
                </a:rPr>
                <a:t>不伤害他人</a:t>
              </a:r>
              <a:endParaRPr lang="zh-CN" altLang="en-US" sz="3000">
                <a:solidFill>
                  <a:schemeClr val="bg1"/>
                </a:solidFill>
                <a:latin typeface="Times New Roman" panose="02020603050405020304" pitchFamily="18" charset="0"/>
                <a:ea typeface="微软雅黑" panose="020B0503020204020204" charset="-122"/>
              </a:endParaRPr>
            </a:p>
          </p:txBody>
        </p:sp>
        <p:sp>
          <p:nvSpPr>
            <p:cNvPr id="86021" name="矩形 6"/>
            <p:cNvSpPr>
              <a:spLocks noChangeArrowheads="1"/>
            </p:cNvSpPr>
            <p:nvPr/>
          </p:nvSpPr>
          <p:spPr bwMode="auto">
            <a:xfrm>
              <a:off x="478244" y="2979106"/>
              <a:ext cx="5760223" cy="2992990"/>
            </a:xfrm>
            <a:prstGeom prst="rect">
              <a:avLst/>
            </a:prstGeom>
            <a:noFill/>
            <a:ln w="9525">
              <a:noFill/>
              <a:miter lim="800000"/>
            </a:ln>
          </p:spPr>
          <p:txBody>
            <a:bodyPr>
              <a:spAutoFit/>
            </a:bodyPr>
            <a:lstStyle/>
            <a:p>
              <a:pPr eaLnBrk="0" hangingPunct="0">
                <a:lnSpc>
                  <a:spcPct val="200000"/>
                </a:lnSpc>
              </a:pPr>
              <a:r>
                <a:rPr lang="zh-CN" altLang="en-US" sz="1400">
                  <a:solidFill>
                    <a:srgbClr val="2C2D34"/>
                  </a:solidFill>
                  <a:latin typeface="Times New Roman" panose="02020603050405020304" pitchFamily="18" charset="0"/>
                  <a:ea typeface="微软雅黑" panose="020B0503020204020204" charset="-122"/>
                </a:rPr>
                <a:t>我不伤害他人，就是我的行为或后果，不能给他人造成伤害。在多人作业或交叉作业时，由于自己不遵守操作规程，对作业现场周围观察不够，以及自己操作失误等原因，自己的行为可能对现场周围的人造成伤害。</a:t>
              </a:r>
              <a:endParaRPr lang="zh-CN" altLang="en-US" sz="1400">
                <a:solidFill>
                  <a:srgbClr val="2C2D34"/>
                </a:solidFill>
                <a:latin typeface="Times New Roman" panose="02020603050405020304" pitchFamily="18" charset="0"/>
                <a:ea typeface="微软雅黑" panose="020B0503020204020204" charset="-122"/>
              </a:endParaRPr>
            </a:p>
          </p:txBody>
        </p:sp>
        <p:sp>
          <p:nvSpPr>
            <p:cNvPr id="86022" name="椭圆 7"/>
            <p:cNvSpPr>
              <a:spLocks noChangeArrowheads="1"/>
            </p:cNvSpPr>
            <p:nvPr/>
          </p:nvSpPr>
          <p:spPr bwMode="auto">
            <a:xfrm>
              <a:off x="848420" y="2014310"/>
              <a:ext cx="540000" cy="540000"/>
            </a:xfrm>
            <a:prstGeom prst="ellipse">
              <a:avLst/>
            </a:prstGeom>
            <a:noFill/>
            <a:ln w="12700">
              <a:solidFill>
                <a:schemeClr val="bg1"/>
              </a:solidFill>
              <a:prstDash val="lgDash"/>
              <a:round/>
            </a:ln>
          </p:spPr>
          <p:txBody>
            <a:bodyPr anchor="ctr"/>
            <a:lstStyle/>
            <a:p>
              <a:pPr algn="ctr"/>
              <a:r>
                <a:rPr lang="en-US" altLang="zh-CN" sz="2400">
                  <a:solidFill>
                    <a:schemeClr val="bg1"/>
                  </a:solidFill>
                  <a:latin typeface="Times New Roman" panose="02020603050405020304" pitchFamily="18" charset="0"/>
                  <a:ea typeface="微软雅黑" panose="020B0503020204020204" charset="-122"/>
                </a:rPr>
                <a:t>2</a:t>
              </a:r>
              <a:endParaRPr lang="en-US" altLang="zh-CN" sz="2400">
                <a:solidFill>
                  <a:schemeClr val="bg1"/>
                </a:solidFill>
                <a:latin typeface="Times New Roman" panose="02020603050405020304" pitchFamily="18" charset="0"/>
                <a:ea typeface="微软雅黑" panose="020B0503020204020204" charset="-122"/>
              </a:endParaRPr>
            </a:p>
          </p:txBody>
        </p:sp>
        <p:sp>
          <p:nvSpPr>
            <p:cNvPr id="86023" name="等腰三角形 8"/>
            <p:cNvSpPr>
              <a:spLocks noChangeArrowheads="1"/>
            </p:cNvSpPr>
            <p:nvPr/>
          </p:nvSpPr>
          <p:spPr bwMode="auto">
            <a:xfrm flipV="1">
              <a:off x="902396" y="2627013"/>
              <a:ext cx="432048" cy="261150"/>
            </a:xfrm>
            <a:prstGeom prst="triangle">
              <a:avLst>
                <a:gd name="adj" fmla="val 50000"/>
              </a:avLst>
            </a:prstGeom>
            <a:solidFill>
              <a:srgbClr val="E94822"/>
            </a:solidFill>
            <a:ln w="12700">
              <a:noFill/>
              <a:miter lim="800000"/>
            </a:ln>
          </p:spPr>
          <p:txBody>
            <a:bodyPr/>
            <a:lstStyle/>
            <a:p>
              <a:endParaRPr lang="zh-CN" altLang="en-US" sz="100">
                <a:ea typeface="楷体_GB2312" pitchFamily="49" charset="-122"/>
              </a:endParaRPr>
            </a:p>
          </p:txBody>
        </p:sp>
      </p:grpSp>
      <p:sp>
        <p:nvSpPr>
          <p:cNvPr id="86019" name="矩形 1"/>
          <p:cNvSpPr>
            <a:spLocks noChangeArrowheads="1"/>
          </p:cNvSpPr>
          <p:nvPr/>
        </p:nvSpPr>
        <p:spPr bwMode="auto">
          <a:xfrm>
            <a:off x="714375" y="73025"/>
            <a:ext cx="4418013" cy="575945"/>
          </a:xfrm>
          <a:prstGeom prst="rect">
            <a:avLst/>
          </a:prstGeom>
          <a:noFill/>
          <a:ln w="9525">
            <a:noFill/>
            <a:miter lim="800000"/>
          </a:ln>
        </p:spPr>
        <p:txBody>
          <a:bodyPr>
            <a:spAutoFit/>
          </a:bodyPr>
          <a:lstStyle/>
          <a:p>
            <a:pPr eaLnBrk="0" hangingPunct="0">
              <a:lnSpc>
                <a:spcPct val="150000"/>
              </a:lnSpc>
            </a:pPr>
            <a:r>
              <a:rPr lang="zh-CN" altLang="en-US" sz="2100">
                <a:solidFill>
                  <a:srgbClr val="FF9900"/>
                </a:solidFill>
                <a:latin typeface="Times New Roman" panose="02020603050405020304" pitchFamily="18" charset="0"/>
                <a:ea typeface="微软雅黑" panose="020B0503020204020204" charset="-122"/>
              </a:rPr>
              <a:t>安全生产“四不伤害原则”</a:t>
            </a:r>
            <a:endParaRPr lang="zh-CN" altLang="en-US" sz="2100">
              <a:solidFill>
                <a:srgbClr val="FF9900"/>
              </a:solidFill>
              <a:latin typeface="Times New Roman" panose="02020603050405020304" pitchFamily="18" charset="0"/>
              <a:ea typeface="微软雅黑" panose="020B0503020204020204" charset="-122"/>
            </a:endParaRP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矩形 5"/>
          <p:cNvSpPr>
            <a:spLocks noChangeArrowheads="1"/>
          </p:cNvSpPr>
          <p:nvPr/>
        </p:nvSpPr>
        <p:spPr bwMode="auto">
          <a:xfrm>
            <a:off x="639763" y="1050925"/>
            <a:ext cx="4321175" cy="541338"/>
          </a:xfrm>
          <a:prstGeom prst="rect">
            <a:avLst/>
          </a:prstGeom>
          <a:solidFill>
            <a:srgbClr val="E94822"/>
          </a:solidFill>
          <a:ln w="12700">
            <a:noFill/>
            <a:miter lim="800000"/>
          </a:ln>
        </p:spPr>
        <p:txBody>
          <a:bodyPr anchor="ctr"/>
          <a:lstStyle/>
          <a:p>
            <a:pPr algn="ctr"/>
            <a:r>
              <a:rPr lang="zh-CN" altLang="en-US" sz="3000">
                <a:solidFill>
                  <a:schemeClr val="bg1"/>
                </a:solidFill>
                <a:latin typeface="Times New Roman" panose="02020603050405020304" pitchFamily="18" charset="0"/>
                <a:ea typeface="微软雅黑" panose="020B0503020204020204" charset="-122"/>
              </a:rPr>
              <a:t>不伤害他人</a:t>
            </a:r>
            <a:endParaRPr lang="zh-CN" altLang="en-US" sz="3000">
              <a:solidFill>
                <a:schemeClr val="bg1"/>
              </a:solidFill>
              <a:latin typeface="Times New Roman" panose="02020603050405020304" pitchFamily="18" charset="0"/>
              <a:ea typeface="微软雅黑" panose="020B0503020204020204" charset="-122"/>
            </a:endParaRPr>
          </a:p>
        </p:txBody>
      </p:sp>
      <p:sp>
        <p:nvSpPr>
          <p:cNvPr id="88066" name="椭圆 7"/>
          <p:cNvSpPr>
            <a:spLocks noChangeArrowheads="1"/>
          </p:cNvSpPr>
          <p:nvPr/>
        </p:nvSpPr>
        <p:spPr bwMode="auto">
          <a:xfrm>
            <a:off x="855663" y="1125538"/>
            <a:ext cx="404812" cy="404812"/>
          </a:xfrm>
          <a:prstGeom prst="ellipse">
            <a:avLst/>
          </a:prstGeom>
          <a:noFill/>
          <a:ln w="12700">
            <a:solidFill>
              <a:schemeClr val="bg1"/>
            </a:solidFill>
            <a:prstDash val="lgDash"/>
            <a:round/>
          </a:ln>
        </p:spPr>
        <p:txBody>
          <a:bodyPr anchor="ctr"/>
          <a:lstStyle/>
          <a:p>
            <a:pPr algn="ctr"/>
            <a:r>
              <a:rPr lang="en-US" altLang="zh-CN" sz="2400">
                <a:solidFill>
                  <a:schemeClr val="bg1"/>
                </a:solidFill>
                <a:latin typeface="Times New Roman" panose="02020603050405020304" pitchFamily="18" charset="0"/>
                <a:ea typeface="微软雅黑" panose="020B0503020204020204" charset="-122"/>
              </a:rPr>
              <a:t>2</a:t>
            </a:r>
            <a:endParaRPr lang="en-US" altLang="zh-CN" sz="2400">
              <a:solidFill>
                <a:schemeClr val="bg1"/>
              </a:solidFill>
              <a:latin typeface="Times New Roman" panose="02020603050405020304" pitchFamily="18" charset="0"/>
              <a:ea typeface="微软雅黑" panose="020B0503020204020204" charset="-122"/>
            </a:endParaRPr>
          </a:p>
        </p:txBody>
      </p:sp>
      <p:sp>
        <p:nvSpPr>
          <p:cNvPr id="88067" name="矩形 8"/>
          <p:cNvSpPr>
            <a:spLocks noChangeArrowheads="1"/>
          </p:cNvSpPr>
          <p:nvPr/>
        </p:nvSpPr>
        <p:spPr bwMode="auto">
          <a:xfrm>
            <a:off x="641350" y="1733550"/>
            <a:ext cx="6605588" cy="3016250"/>
          </a:xfrm>
          <a:prstGeom prst="rect">
            <a:avLst/>
          </a:prstGeom>
          <a:noFill/>
          <a:ln w="9525">
            <a:noFill/>
            <a:miter lim="800000"/>
          </a:ln>
        </p:spPr>
        <p:txBody>
          <a:bodyPr tIns="0" bIns="0">
            <a:spAutoFit/>
          </a:bodyPr>
          <a:lstStyle/>
          <a:p>
            <a:pPr eaLnBrk="0" hangingPunct="0">
              <a:lnSpc>
                <a:spcPct val="200000"/>
              </a:lnSpc>
            </a:pPr>
            <a:r>
              <a:rPr lang="zh-CN" altLang="en-US" sz="1400">
                <a:solidFill>
                  <a:srgbClr val="E94822"/>
                </a:solidFill>
                <a:latin typeface="Times New Roman" panose="02020603050405020304" pitchFamily="18" charset="0"/>
                <a:ea typeface="微软雅黑" panose="020B0503020204020204" charset="-122"/>
              </a:rPr>
              <a:t>想要做到不伤害他人，应做到以下方面：</a:t>
            </a:r>
            <a:endParaRPr lang="en-US" altLang="zh-CN" sz="1400">
              <a:solidFill>
                <a:srgbClr val="E94822"/>
              </a:solidFill>
              <a:latin typeface="Times New Roman" panose="02020603050405020304" pitchFamily="18" charset="0"/>
              <a:ea typeface="微软雅黑" panose="020B0503020204020204" charset="-122"/>
            </a:endParaRPr>
          </a:p>
          <a:p>
            <a:pPr eaLnBrk="0" hangingPunct="0">
              <a:lnSpc>
                <a:spcPct val="200000"/>
              </a:lnSpc>
              <a:buFont typeface="Wingdings" panose="05000000000000000000" pitchFamily="2" charset="2"/>
              <a:buChar char="p"/>
            </a:pPr>
            <a:r>
              <a:rPr lang="zh-CN" altLang="en-US" sz="1400">
                <a:solidFill>
                  <a:srgbClr val="2C2D34"/>
                </a:solidFill>
                <a:latin typeface="Times New Roman" panose="02020603050405020304" pitchFamily="18" charset="0"/>
                <a:ea typeface="微软雅黑" panose="020B0503020204020204" charset="-122"/>
              </a:rPr>
              <a:t>自觉遵守劳动纪律，遵章守规，正确操作；</a:t>
            </a:r>
            <a:endParaRPr lang="zh-CN" altLang="en-US" sz="1400">
              <a:solidFill>
                <a:srgbClr val="2C2D34"/>
              </a:solidFill>
              <a:latin typeface="Times New Roman" panose="02020603050405020304" pitchFamily="18" charset="0"/>
              <a:ea typeface="微软雅黑" panose="020B0503020204020204" charset="-122"/>
            </a:endParaRPr>
          </a:p>
          <a:p>
            <a:pPr eaLnBrk="0" hangingPunct="0">
              <a:lnSpc>
                <a:spcPct val="200000"/>
              </a:lnSpc>
              <a:buFont typeface="Wingdings" panose="05000000000000000000" pitchFamily="2" charset="2"/>
              <a:buChar char="p"/>
            </a:pPr>
            <a:r>
              <a:rPr lang="zh-CN" altLang="en-US" sz="1400">
                <a:solidFill>
                  <a:srgbClr val="2C2D34"/>
                </a:solidFill>
                <a:latin typeface="Times New Roman" panose="02020603050405020304" pitchFamily="18" charset="0"/>
                <a:ea typeface="微软雅黑" panose="020B0503020204020204" charset="-122"/>
              </a:rPr>
              <a:t>多人作业时要相互配合，要顾及他人的安全；</a:t>
            </a:r>
            <a:endParaRPr lang="zh-CN" altLang="en-US" sz="1400">
              <a:solidFill>
                <a:srgbClr val="2C2D34"/>
              </a:solidFill>
              <a:latin typeface="Times New Roman" panose="02020603050405020304" pitchFamily="18" charset="0"/>
              <a:ea typeface="微软雅黑" panose="020B0503020204020204" charset="-122"/>
            </a:endParaRPr>
          </a:p>
          <a:p>
            <a:pPr eaLnBrk="0" hangingPunct="0">
              <a:lnSpc>
                <a:spcPct val="200000"/>
              </a:lnSpc>
              <a:buFont typeface="Wingdings" panose="05000000000000000000" pitchFamily="2" charset="2"/>
              <a:buChar char="p"/>
            </a:pPr>
            <a:r>
              <a:rPr lang="zh-CN" altLang="en-US" sz="1400">
                <a:solidFill>
                  <a:srgbClr val="2C2D34"/>
                </a:solidFill>
                <a:latin typeface="Times New Roman" panose="02020603050405020304" pitchFamily="18" charset="0"/>
                <a:ea typeface="微软雅黑" panose="020B0503020204020204" charset="-122"/>
              </a:rPr>
              <a:t>工作后不要留下隐患；</a:t>
            </a:r>
            <a:endParaRPr lang="en-US" altLang="zh-CN" sz="1400">
              <a:solidFill>
                <a:srgbClr val="2C2D34"/>
              </a:solidFill>
              <a:latin typeface="Times New Roman" panose="02020603050405020304" pitchFamily="18" charset="0"/>
              <a:ea typeface="微软雅黑" panose="020B0503020204020204" charset="-122"/>
            </a:endParaRPr>
          </a:p>
          <a:p>
            <a:pPr eaLnBrk="0" hangingPunct="0">
              <a:lnSpc>
                <a:spcPct val="200000"/>
              </a:lnSpc>
              <a:buFont typeface="Wingdings" panose="05000000000000000000" pitchFamily="2" charset="2"/>
              <a:buChar char="p"/>
            </a:pPr>
            <a:r>
              <a:rPr lang="zh-CN" altLang="en-US" sz="1400">
                <a:solidFill>
                  <a:srgbClr val="2C2D34"/>
                </a:solidFill>
                <a:latin typeface="Times New Roman" panose="02020603050405020304" pitchFamily="18" charset="0"/>
                <a:ea typeface="微软雅黑" panose="020B0503020204020204" charset="-122"/>
              </a:rPr>
              <a:t>检修完设备后，未将拆除或移开的盖板，防护罩等设施恢复正常，就可能使他人受到伤害</a:t>
            </a:r>
            <a:r>
              <a:rPr lang="en-US" altLang="zh-CN" sz="1400">
                <a:solidFill>
                  <a:srgbClr val="2C2D34"/>
                </a:solidFill>
                <a:latin typeface="Times New Roman" panose="02020603050405020304" pitchFamily="18" charset="0"/>
                <a:ea typeface="微软雅黑" panose="020B0503020204020204" charset="-122"/>
              </a:rPr>
              <a:t>;</a:t>
            </a:r>
            <a:endParaRPr lang="en-US" altLang="zh-CN" sz="1400">
              <a:solidFill>
                <a:srgbClr val="2C2D34"/>
              </a:solidFill>
              <a:latin typeface="Times New Roman" panose="02020603050405020304" pitchFamily="18" charset="0"/>
              <a:ea typeface="微软雅黑" panose="020B0503020204020204" charset="-122"/>
            </a:endParaRPr>
          </a:p>
          <a:p>
            <a:pPr eaLnBrk="0" hangingPunct="0">
              <a:lnSpc>
                <a:spcPct val="200000"/>
              </a:lnSpc>
              <a:buFont typeface="Wingdings" panose="05000000000000000000" pitchFamily="2" charset="2"/>
              <a:buChar char="p"/>
            </a:pPr>
            <a:r>
              <a:rPr lang="zh-CN" altLang="en-US" sz="1400">
                <a:solidFill>
                  <a:srgbClr val="2C2D34"/>
                </a:solidFill>
                <a:latin typeface="Times New Roman" panose="02020603050405020304" pitchFamily="18" charset="0"/>
                <a:ea typeface="微软雅黑" panose="020B0503020204020204" charset="-122"/>
              </a:rPr>
              <a:t>动火作业完毕后现场未清理，残留火种可能引发火情。</a:t>
            </a:r>
            <a:endParaRPr lang="en-US" altLang="zh-CN" sz="1400">
              <a:solidFill>
                <a:srgbClr val="2C2D34"/>
              </a:solidFill>
              <a:latin typeface="Times New Roman" panose="02020603050405020304" pitchFamily="18" charset="0"/>
              <a:ea typeface="微软雅黑" panose="020B0503020204020204" charset="-122"/>
            </a:endParaRPr>
          </a:p>
        </p:txBody>
      </p:sp>
      <p:sp>
        <p:nvSpPr>
          <p:cNvPr id="88068" name="等腰三角形 6"/>
          <p:cNvSpPr>
            <a:spLocks noChangeArrowheads="1"/>
          </p:cNvSpPr>
          <p:nvPr/>
        </p:nvSpPr>
        <p:spPr bwMode="auto">
          <a:xfrm flipV="1">
            <a:off x="885825" y="1570038"/>
            <a:ext cx="325438" cy="195262"/>
          </a:xfrm>
          <a:prstGeom prst="triangle">
            <a:avLst>
              <a:gd name="adj" fmla="val 50000"/>
            </a:avLst>
          </a:prstGeom>
          <a:solidFill>
            <a:srgbClr val="E94822"/>
          </a:solidFill>
          <a:ln w="12700">
            <a:noFill/>
            <a:miter lim="800000"/>
          </a:ln>
        </p:spPr>
        <p:txBody>
          <a:bodyPr/>
          <a:lstStyle/>
          <a:p>
            <a:endParaRPr lang="zh-CN" altLang="en-US" sz="100">
              <a:ea typeface="楷体_GB2312" pitchFamily="49" charset="-122"/>
            </a:endParaRPr>
          </a:p>
        </p:txBody>
      </p:sp>
      <p:sp>
        <p:nvSpPr>
          <p:cNvPr id="88069" name="矩形 1"/>
          <p:cNvSpPr>
            <a:spLocks noChangeArrowheads="1"/>
          </p:cNvSpPr>
          <p:nvPr/>
        </p:nvSpPr>
        <p:spPr bwMode="auto">
          <a:xfrm>
            <a:off x="714375" y="73025"/>
            <a:ext cx="4418013" cy="575945"/>
          </a:xfrm>
          <a:prstGeom prst="rect">
            <a:avLst/>
          </a:prstGeom>
          <a:noFill/>
          <a:ln w="9525">
            <a:noFill/>
            <a:miter lim="800000"/>
          </a:ln>
        </p:spPr>
        <p:txBody>
          <a:bodyPr>
            <a:spAutoFit/>
          </a:bodyPr>
          <a:lstStyle/>
          <a:p>
            <a:pPr eaLnBrk="0" hangingPunct="0">
              <a:lnSpc>
                <a:spcPct val="150000"/>
              </a:lnSpc>
            </a:pPr>
            <a:r>
              <a:rPr lang="zh-CN" altLang="en-US" sz="2100">
                <a:solidFill>
                  <a:srgbClr val="FF9900"/>
                </a:solidFill>
                <a:latin typeface="Times New Roman" panose="02020603050405020304" pitchFamily="18" charset="0"/>
                <a:ea typeface="微软雅黑" panose="020B0503020204020204" charset="-122"/>
              </a:rPr>
              <a:t>安全生产“四不伤害原则”</a:t>
            </a:r>
            <a:endParaRPr lang="zh-CN" altLang="en-US" sz="2100">
              <a:solidFill>
                <a:srgbClr val="FF9900"/>
              </a:solidFill>
              <a:latin typeface="Times New Roman" panose="02020603050405020304" pitchFamily="18" charset="0"/>
              <a:ea typeface="微软雅黑" panose="020B0503020204020204" charset="-122"/>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矩形 8"/>
          <p:cNvSpPr>
            <a:spLocks noChangeArrowheads="1"/>
          </p:cNvSpPr>
          <p:nvPr/>
        </p:nvSpPr>
        <p:spPr bwMode="auto">
          <a:xfrm>
            <a:off x="866775" y="1797050"/>
            <a:ext cx="6964363" cy="2122805"/>
          </a:xfrm>
          <a:prstGeom prst="rect">
            <a:avLst/>
          </a:prstGeom>
          <a:noFill/>
          <a:ln w="9525">
            <a:noFill/>
            <a:miter lim="800000"/>
          </a:ln>
        </p:spPr>
        <p:txBody>
          <a:bodyPr>
            <a:spAutoFit/>
          </a:bodyPr>
          <a:lstStyle/>
          <a:p>
            <a:pPr eaLnBrk="0" hangingPunct="0">
              <a:spcBef>
                <a:spcPts val="600"/>
              </a:spcBef>
            </a:pPr>
            <a:r>
              <a:rPr lang="zh-CN" altLang="en-US" sz="1400">
                <a:solidFill>
                  <a:srgbClr val="E94822"/>
                </a:solidFill>
                <a:latin typeface="Times New Roman" panose="02020603050405020304" pitchFamily="18" charset="0"/>
                <a:ea typeface="微软雅黑" panose="020B0503020204020204" charset="-122"/>
              </a:rPr>
              <a:t>想要做到不伤害他人，应做到以下方面：</a:t>
            </a:r>
            <a:endParaRPr lang="en-US" altLang="zh-CN" sz="1400">
              <a:solidFill>
                <a:srgbClr val="E94822"/>
              </a:solidFill>
              <a:latin typeface="Times New Roman" panose="02020603050405020304" pitchFamily="18" charset="0"/>
              <a:ea typeface="微软雅黑" panose="020B0503020204020204" charset="-122"/>
            </a:endParaRPr>
          </a:p>
          <a:p>
            <a:pPr eaLnBrk="0" hangingPunct="0">
              <a:spcBef>
                <a:spcPts val="600"/>
              </a:spcBef>
              <a:buFont typeface="Wingdings" panose="05000000000000000000" pitchFamily="2" charset="2"/>
              <a:buChar char="p"/>
            </a:pPr>
            <a:r>
              <a:rPr lang="zh-CN" altLang="en-US" sz="1400">
                <a:solidFill>
                  <a:srgbClr val="2C2D34"/>
                </a:solidFill>
                <a:latin typeface="Times New Roman" panose="02020603050405020304" pitchFamily="18" charset="0"/>
                <a:ea typeface="微软雅黑" panose="020B0503020204020204" charset="-122"/>
              </a:rPr>
              <a:t>高处作业时，工具或材料等物品放置稳妥；动火作业完毕后清理现场，杜绝残留火种可能引发的火灾　　　</a:t>
            </a:r>
            <a:endParaRPr lang="zh-CN" altLang="en-US" sz="1400">
              <a:solidFill>
                <a:srgbClr val="2C2D34"/>
              </a:solidFill>
              <a:latin typeface="Times New Roman" panose="02020603050405020304" pitchFamily="18" charset="0"/>
              <a:ea typeface="微软雅黑" panose="020B0503020204020204" charset="-122"/>
            </a:endParaRPr>
          </a:p>
          <a:p>
            <a:pPr eaLnBrk="0" hangingPunct="0">
              <a:spcBef>
                <a:spcPts val="600"/>
              </a:spcBef>
              <a:buFont typeface="Wingdings" panose="05000000000000000000" pitchFamily="2" charset="2"/>
              <a:buChar char="p"/>
            </a:pPr>
            <a:r>
              <a:rPr lang="zh-CN" altLang="en-US" sz="1400">
                <a:solidFill>
                  <a:srgbClr val="2C2D34"/>
                </a:solidFill>
                <a:latin typeface="Times New Roman" panose="02020603050405020304" pitchFamily="18" charset="0"/>
                <a:ea typeface="微软雅黑" panose="020B0503020204020204" charset="-122"/>
              </a:rPr>
              <a:t>机械设备运行过程中，操作人员未经允许不得擅自离开工作岗位，以免其他人误触开关，造成伤害等</a:t>
            </a:r>
            <a:endParaRPr lang="zh-CN" altLang="en-US" sz="1400">
              <a:solidFill>
                <a:srgbClr val="2C2D34"/>
              </a:solidFill>
              <a:latin typeface="Times New Roman" panose="02020603050405020304" pitchFamily="18" charset="0"/>
              <a:ea typeface="微软雅黑" panose="020B0503020204020204" charset="-122"/>
            </a:endParaRPr>
          </a:p>
          <a:p>
            <a:pPr eaLnBrk="0" hangingPunct="0">
              <a:spcBef>
                <a:spcPts val="600"/>
              </a:spcBef>
              <a:buFont typeface="Wingdings" panose="05000000000000000000" pitchFamily="2" charset="2"/>
              <a:buChar char="p"/>
            </a:pPr>
            <a:r>
              <a:rPr lang="zh-CN" altLang="en-US" sz="1400">
                <a:solidFill>
                  <a:srgbClr val="2C2D34"/>
                </a:solidFill>
                <a:latin typeface="Times New Roman" panose="02020603050405020304" pitchFamily="18" charset="0"/>
                <a:ea typeface="微软雅黑" panose="020B0503020204020204" charset="-122"/>
              </a:rPr>
              <a:t>拆装电气设备时，电线路接头应按规定包扎好，以免他人触电；</a:t>
            </a:r>
            <a:endParaRPr lang="en-US" altLang="zh-CN" sz="1400">
              <a:solidFill>
                <a:srgbClr val="2C2D34"/>
              </a:solidFill>
              <a:latin typeface="Times New Roman" panose="02020603050405020304" pitchFamily="18" charset="0"/>
              <a:ea typeface="微软雅黑" panose="020B0503020204020204" charset="-122"/>
            </a:endParaRPr>
          </a:p>
          <a:p>
            <a:pPr eaLnBrk="0" hangingPunct="0">
              <a:spcBef>
                <a:spcPts val="600"/>
              </a:spcBef>
              <a:buFont typeface="Wingdings" panose="05000000000000000000" pitchFamily="2" charset="2"/>
              <a:buChar char="p"/>
            </a:pPr>
            <a:r>
              <a:rPr lang="zh-CN" altLang="en-US" sz="1400">
                <a:solidFill>
                  <a:srgbClr val="2C2D34"/>
                </a:solidFill>
                <a:latin typeface="Times New Roman" panose="02020603050405020304" pitchFamily="18" charset="0"/>
                <a:ea typeface="微软雅黑" panose="020B0503020204020204" charset="-122"/>
              </a:rPr>
              <a:t>起重作业要遵守“十不吊”；电气焊作业要遵守“ 十不焊”；电工作业要遵守电气安全规程等。</a:t>
            </a:r>
            <a:endParaRPr lang="zh-CN" altLang="en-US" sz="1400">
              <a:solidFill>
                <a:srgbClr val="2C2D34"/>
              </a:solidFill>
              <a:latin typeface="Times New Roman" panose="02020603050405020304" pitchFamily="18" charset="0"/>
              <a:ea typeface="微软雅黑" panose="020B0503020204020204" charset="-122"/>
            </a:endParaRPr>
          </a:p>
        </p:txBody>
      </p:sp>
      <p:sp>
        <p:nvSpPr>
          <p:cNvPr id="90114" name="矩形 13"/>
          <p:cNvSpPr>
            <a:spLocks noChangeArrowheads="1"/>
          </p:cNvSpPr>
          <p:nvPr/>
        </p:nvSpPr>
        <p:spPr bwMode="auto">
          <a:xfrm>
            <a:off x="717550" y="4159250"/>
            <a:ext cx="7429500" cy="752475"/>
          </a:xfrm>
          <a:prstGeom prst="rect">
            <a:avLst/>
          </a:prstGeom>
          <a:solidFill>
            <a:srgbClr val="2C2D34"/>
          </a:solidFill>
          <a:ln w="12700">
            <a:noFill/>
            <a:miter lim="800000"/>
          </a:ln>
        </p:spPr>
        <p:txBody>
          <a:bodyPr/>
          <a:lstStyle/>
          <a:p>
            <a:endParaRPr lang="zh-CN" altLang="en-US" sz="100">
              <a:ea typeface="楷体_GB2312" pitchFamily="49" charset="-122"/>
            </a:endParaRPr>
          </a:p>
        </p:txBody>
      </p:sp>
      <p:sp>
        <p:nvSpPr>
          <p:cNvPr id="90115" name="矩形 15"/>
          <p:cNvSpPr>
            <a:spLocks noChangeArrowheads="1"/>
          </p:cNvSpPr>
          <p:nvPr/>
        </p:nvSpPr>
        <p:spPr bwMode="auto">
          <a:xfrm>
            <a:off x="717550" y="4159250"/>
            <a:ext cx="7334250" cy="437515"/>
          </a:xfrm>
          <a:prstGeom prst="rect">
            <a:avLst/>
          </a:prstGeom>
          <a:noFill/>
          <a:ln w="9525">
            <a:noFill/>
            <a:miter lim="800000"/>
          </a:ln>
        </p:spPr>
        <p:txBody>
          <a:bodyPr>
            <a:spAutoFit/>
          </a:bodyPr>
          <a:lstStyle/>
          <a:p>
            <a:pPr eaLnBrk="0" hangingPunct="0">
              <a:lnSpc>
                <a:spcPct val="150000"/>
              </a:lnSpc>
            </a:pPr>
            <a:r>
              <a:rPr lang="zh-CN" altLang="en-US" sz="1500">
                <a:solidFill>
                  <a:schemeClr val="bg1"/>
                </a:solidFill>
                <a:latin typeface="Times New Roman" panose="02020603050405020304" pitchFamily="18" charset="0"/>
                <a:ea typeface="微软雅黑" panose="020B0503020204020204" charset="-122"/>
              </a:rPr>
              <a:t>每个人养成离岗后对作业现场周围仔细观察，做到工完场清，不给他人留下安全隐患</a:t>
            </a:r>
            <a:endParaRPr lang="zh-CN" altLang="en-US" sz="1500">
              <a:solidFill>
                <a:schemeClr val="bg1"/>
              </a:solidFill>
              <a:latin typeface="Times New Roman" panose="02020603050405020304" pitchFamily="18" charset="0"/>
              <a:ea typeface="微软雅黑" panose="020B0503020204020204" charset="-122"/>
            </a:endParaRPr>
          </a:p>
        </p:txBody>
      </p:sp>
      <p:grpSp>
        <p:nvGrpSpPr>
          <p:cNvPr id="90116" name="群組 10"/>
          <p:cNvGrpSpPr/>
          <p:nvPr/>
        </p:nvGrpSpPr>
        <p:grpSpPr bwMode="auto">
          <a:xfrm>
            <a:off x="717550" y="1022350"/>
            <a:ext cx="4576763" cy="3135313"/>
            <a:chOff x="219177" y="1916113"/>
            <a:chExt cx="6101851" cy="4181312"/>
          </a:xfrm>
        </p:grpSpPr>
        <p:sp>
          <p:nvSpPr>
            <p:cNvPr id="90118" name="矩形 5"/>
            <p:cNvSpPr>
              <a:spLocks noChangeArrowheads="1"/>
            </p:cNvSpPr>
            <p:nvPr/>
          </p:nvSpPr>
          <p:spPr bwMode="auto">
            <a:xfrm>
              <a:off x="560388" y="1916113"/>
              <a:ext cx="5760640" cy="720000"/>
            </a:xfrm>
            <a:prstGeom prst="rect">
              <a:avLst/>
            </a:prstGeom>
            <a:solidFill>
              <a:srgbClr val="E94822"/>
            </a:solidFill>
            <a:ln w="12700">
              <a:noFill/>
              <a:miter lim="800000"/>
            </a:ln>
          </p:spPr>
          <p:txBody>
            <a:bodyPr anchor="ctr"/>
            <a:lstStyle/>
            <a:p>
              <a:pPr algn="ctr"/>
              <a:r>
                <a:rPr lang="zh-CN" altLang="en-US" sz="3000">
                  <a:solidFill>
                    <a:schemeClr val="bg1"/>
                  </a:solidFill>
                  <a:latin typeface="Times New Roman" panose="02020603050405020304" pitchFamily="18" charset="0"/>
                  <a:ea typeface="微软雅黑" panose="020B0503020204020204" charset="-122"/>
                </a:rPr>
                <a:t>不伤害他人</a:t>
              </a:r>
              <a:endParaRPr lang="zh-CN" altLang="en-US" sz="3000">
                <a:solidFill>
                  <a:schemeClr val="bg1"/>
                </a:solidFill>
                <a:latin typeface="Times New Roman" panose="02020603050405020304" pitchFamily="18" charset="0"/>
                <a:ea typeface="微软雅黑" panose="020B0503020204020204" charset="-122"/>
              </a:endParaRPr>
            </a:p>
          </p:txBody>
        </p:sp>
        <p:sp>
          <p:nvSpPr>
            <p:cNvPr id="90119" name="椭圆 7"/>
            <p:cNvSpPr>
              <a:spLocks noChangeArrowheads="1"/>
            </p:cNvSpPr>
            <p:nvPr/>
          </p:nvSpPr>
          <p:spPr bwMode="auto">
            <a:xfrm>
              <a:off x="848420" y="2013591"/>
              <a:ext cx="540000" cy="540000"/>
            </a:xfrm>
            <a:prstGeom prst="ellipse">
              <a:avLst/>
            </a:prstGeom>
            <a:noFill/>
            <a:ln w="12700">
              <a:solidFill>
                <a:schemeClr val="bg1"/>
              </a:solidFill>
              <a:prstDash val="lgDash"/>
              <a:round/>
            </a:ln>
          </p:spPr>
          <p:txBody>
            <a:bodyPr anchor="ctr"/>
            <a:lstStyle/>
            <a:p>
              <a:pPr algn="ctr"/>
              <a:r>
                <a:rPr lang="en-US" altLang="zh-CN" sz="2400">
                  <a:solidFill>
                    <a:schemeClr val="bg1"/>
                  </a:solidFill>
                  <a:latin typeface="Times New Roman" panose="02020603050405020304" pitchFamily="18" charset="0"/>
                  <a:ea typeface="微软雅黑" panose="020B0503020204020204" charset="-122"/>
                </a:rPr>
                <a:t>2</a:t>
              </a:r>
              <a:endParaRPr lang="en-US" altLang="zh-CN" sz="2400">
                <a:solidFill>
                  <a:schemeClr val="bg1"/>
                </a:solidFill>
                <a:latin typeface="Times New Roman" panose="02020603050405020304" pitchFamily="18" charset="0"/>
                <a:ea typeface="微软雅黑" panose="020B0503020204020204" charset="-122"/>
              </a:endParaRPr>
            </a:p>
          </p:txBody>
        </p:sp>
        <p:sp>
          <p:nvSpPr>
            <p:cNvPr id="90120" name="等腰三角形 14"/>
            <p:cNvSpPr>
              <a:spLocks noChangeArrowheads="1"/>
            </p:cNvSpPr>
            <p:nvPr/>
          </p:nvSpPr>
          <p:spPr bwMode="auto">
            <a:xfrm>
              <a:off x="219177" y="5737425"/>
              <a:ext cx="504000" cy="360000"/>
            </a:xfrm>
            <a:prstGeom prst="triangle">
              <a:avLst>
                <a:gd name="adj" fmla="val 50000"/>
              </a:avLst>
            </a:prstGeom>
            <a:solidFill>
              <a:srgbClr val="2C2D34"/>
            </a:solidFill>
            <a:ln w="12700">
              <a:noFill/>
              <a:miter lim="800000"/>
            </a:ln>
          </p:spPr>
          <p:txBody>
            <a:bodyPr/>
            <a:lstStyle/>
            <a:p>
              <a:endParaRPr lang="zh-CN" altLang="en-US" sz="100">
                <a:ea typeface="楷体_GB2312" pitchFamily="49" charset="-122"/>
              </a:endParaRPr>
            </a:p>
          </p:txBody>
        </p:sp>
        <p:sp>
          <p:nvSpPr>
            <p:cNvPr id="90121" name="等腰三角形 9"/>
            <p:cNvSpPr>
              <a:spLocks noChangeArrowheads="1"/>
            </p:cNvSpPr>
            <p:nvPr/>
          </p:nvSpPr>
          <p:spPr bwMode="auto">
            <a:xfrm flipV="1">
              <a:off x="902396" y="2627013"/>
              <a:ext cx="432048" cy="261150"/>
            </a:xfrm>
            <a:prstGeom prst="triangle">
              <a:avLst>
                <a:gd name="adj" fmla="val 50000"/>
              </a:avLst>
            </a:prstGeom>
            <a:solidFill>
              <a:srgbClr val="E94822"/>
            </a:solidFill>
            <a:ln w="12700">
              <a:noFill/>
              <a:miter lim="800000"/>
            </a:ln>
          </p:spPr>
          <p:txBody>
            <a:bodyPr/>
            <a:lstStyle/>
            <a:p>
              <a:endParaRPr lang="zh-CN" altLang="en-US" sz="100">
                <a:ea typeface="楷体_GB2312" pitchFamily="49" charset="-122"/>
              </a:endParaRPr>
            </a:p>
          </p:txBody>
        </p:sp>
      </p:grpSp>
      <p:sp>
        <p:nvSpPr>
          <p:cNvPr id="90117" name="矩形 1"/>
          <p:cNvSpPr>
            <a:spLocks noChangeArrowheads="1"/>
          </p:cNvSpPr>
          <p:nvPr/>
        </p:nvSpPr>
        <p:spPr bwMode="auto">
          <a:xfrm>
            <a:off x="714375" y="73025"/>
            <a:ext cx="4418013" cy="575945"/>
          </a:xfrm>
          <a:prstGeom prst="rect">
            <a:avLst/>
          </a:prstGeom>
          <a:noFill/>
          <a:ln w="9525">
            <a:noFill/>
            <a:miter lim="800000"/>
          </a:ln>
        </p:spPr>
        <p:txBody>
          <a:bodyPr>
            <a:spAutoFit/>
          </a:bodyPr>
          <a:lstStyle/>
          <a:p>
            <a:pPr eaLnBrk="0" hangingPunct="0">
              <a:lnSpc>
                <a:spcPct val="150000"/>
              </a:lnSpc>
            </a:pPr>
            <a:r>
              <a:rPr lang="zh-CN" altLang="en-US" sz="2100">
                <a:solidFill>
                  <a:srgbClr val="FF9900"/>
                </a:solidFill>
                <a:latin typeface="Times New Roman" panose="02020603050405020304" pitchFamily="18" charset="0"/>
                <a:ea typeface="微软雅黑" panose="020B0503020204020204" charset="-122"/>
              </a:rPr>
              <a:t>安全生产“四不伤害原则”</a:t>
            </a:r>
            <a:endParaRPr lang="zh-CN" altLang="en-US" sz="2100">
              <a:solidFill>
                <a:srgbClr val="FF9900"/>
              </a:solidFill>
              <a:latin typeface="Times New Roman" panose="02020603050405020304" pitchFamily="18" charset="0"/>
              <a:ea typeface="微软雅黑" panose="020B0503020204020204" charset="-122"/>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02523" y="987574"/>
            <a:ext cx="8583930" cy="3528392"/>
            <a:chOff x="794327" y="2142836"/>
            <a:chExt cx="12161021" cy="2323567"/>
          </a:xfrm>
          <a:solidFill>
            <a:schemeClr val="bg1"/>
          </a:solidFill>
          <a:effectLst>
            <a:outerShdw blurRad="76200" dir="13500000" sy="23000" kx="1200000" algn="br" rotWithShape="0">
              <a:prstClr val="black">
                <a:alpha val="20000"/>
              </a:prstClr>
            </a:outerShdw>
          </a:effectLst>
        </p:grpSpPr>
        <p:sp>
          <p:nvSpPr>
            <p:cNvPr id="6" name="矩形 5"/>
            <p:cNvSpPr/>
            <p:nvPr/>
          </p:nvSpPr>
          <p:spPr>
            <a:xfrm>
              <a:off x="794327" y="2142836"/>
              <a:ext cx="12161021" cy="2323567"/>
            </a:xfrm>
            <a:prstGeom prst="rect">
              <a:avLst/>
            </a:prstGeom>
            <a:grp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文本框 2"/>
            <p:cNvSpPr txBox="1"/>
            <p:nvPr/>
          </p:nvSpPr>
          <p:spPr>
            <a:xfrm>
              <a:off x="965076" y="2309243"/>
              <a:ext cx="11990272" cy="222949"/>
            </a:xfrm>
            <a:prstGeom prst="rect">
              <a:avLst/>
            </a:prstGeom>
            <a:noFill/>
          </p:spPr>
          <p:txBody>
            <a:bodyPr>
              <a:spAutoFit/>
            </a:bodyPr>
            <a:lstStyle/>
            <a:p>
              <a:pPr>
                <a:defRPr/>
              </a:pPr>
              <a:endParaRPr sz="1600" dirty="0">
                <a:solidFill>
                  <a:schemeClr val="accent6">
                    <a:lumMod val="50000"/>
                  </a:schemeClr>
                </a:solidFill>
                <a:latin typeface="Arial" panose="020B0604020202020204" pitchFamily="34" charset="0"/>
                <a:ea typeface="华文细黑" panose="02010600040101010101" pitchFamily="2" charset="-122"/>
              </a:endParaRPr>
            </a:p>
          </p:txBody>
        </p:sp>
      </p:grpSp>
      <p:sp>
        <p:nvSpPr>
          <p:cNvPr id="91" name="TextBox 90"/>
          <p:cNvSpPr txBox="1"/>
          <p:nvPr/>
        </p:nvSpPr>
        <p:spPr>
          <a:xfrm>
            <a:off x="900113" y="153988"/>
            <a:ext cx="6686550" cy="460375"/>
          </a:xfrm>
          <a:prstGeom prst="rect">
            <a:avLst/>
          </a:prstGeom>
          <a:noFill/>
        </p:spPr>
        <p:txBody>
          <a:bodyPr>
            <a:spAutoFit/>
          </a:bodyPr>
          <a:lstStyle/>
          <a:p>
            <a:pPr algn="ctr">
              <a:defRPr/>
            </a:pPr>
            <a:r>
              <a:rPr lang="en-US" altLang="zh-CN" sz="2400" dirty="0">
                <a:solidFill>
                  <a:srgbClr val="FF9900"/>
                </a:solidFill>
                <a:effectLst>
                  <a:outerShdw blurRad="50800" dist="38100" dir="2700000" algn="tl" rotWithShape="0">
                    <a:prstClr val="black">
                      <a:alpha val="40000"/>
                    </a:prstClr>
                  </a:outerShdw>
                </a:effectLst>
                <a:latin typeface="Times New Roman" panose="02020603050405020304" pitchFamily="18" charset="0"/>
                <a:ea typeface="微软雅黑" panose="020B0503020204020204" charset="-122"/>
                <a:sym typeface="+mn-ea"/>
              </a:rPr>
              <a:t>2026年全国“安全生产月”活动方案</a:t>
            </a:r>
            <a:endParaRPr lang="en-US" altLang="zh-CN" sz="2400" dirty="0">
              <a:solidFill>
                <a:srgbClr val="FF9900"/>
              </a:solidFill>
              <a:effectLst>
                <a:outerShdw blurRad="50800" dist="38100" dir="2700000" algn="tl" rotWithShape="0">
                  <a:prstClr val="black">
                    <a:alpha val="40000"/>
                  </a:prstClr>
                </a:outerShdw>
              </a:effectLst>
              <a:latin typeface="Times New Roman" panose="02020603050405020304" pitchFamily="18" charset="0"/>
              <a:ea typeface="微软雅黑" panose="020B0503020204020204" charset="-122"/>
              <a:sym typeface="+mn-ea"/>
            </a:endParaRPr>
          </a:p>
        </p:txBody>
      </p:sp>
      <p:sp>
        <p:nvSpPr>
          <p:cNvPr id="25603" name="矩形 4"/>
          <p:cNvSpPr>
            <a:spLocks noChangeArrowheads="1"/>
          </p:cNvSpPr>
          <p:nvPr/>
        </p:nvSpPr>
        <p:spPr bwMode="auto">
          <a:xfrm>
            <a:off x="611505" y="1203960"/>
            <a:ext cx="7612380" cy="2953385"/>
          </a:xfrm>
          <a:prstGeom prst="rect">
            <a:avLst/>
          </a:prstGeom>
          <a:noFill/>
          <a:ln w="9525">
            <a:noFill/>
            <a:miter lim="800000"/>
          </a:ln>
        </p:spPr>
        <p:txBody>
          <a:bodyPr wrap="square">
            <a:spAutoFit/>
          </a:bodyPr>
          <a:lstStyle/>
          <a:p>
            <a:pPr algn="ctr"/>
            <a:r>
              <a:rPr lang="zh-CN" altLang="en-US" sz="2400" dirty="0">
                <a:latin typeface="Times New Roman" panose="02020603050405020304" pitchFamily="18" charset="0"/>
                <a:ea typeface="微软雅黑" panose="020B0503020204020204" charset="-122"/>
                <a:cs typeface="微软雅黑" panose="020B0503020204020204" charset="-122"/>
              </a:rPr>
              <a:t>国务院安委会办公室 应急管理部关于</a:t>
            </a:r>
            <a:endParaRPr lang="zh-CN" altLang="en-US" sz="2400" dirty="0">
              <a:latin typeface="Times New Roman" panose="02020603050405020304" pitchFamily="18" charset="0"/>
              <a:ea typeface="微软雅黑" panose="020B0503020204020204" charset="-122"/>
              <a:cs typeface="微软雅黑" panose="020B0503020204020204" charset="-122"/>
            </a:endParaRPr>
          </a:p>
          <a:p>
            <a:pPr algn="ctr"/>
            <a:r>
              <a:rPr lang="zh-CN" altLang="en-US" sz="2400" dirty="0">
                <a:latin typeface="Times New Roman" panose="02020603050405020304" pitchFamily="18" charset="0"/>
                <a:ea typeface="微软雅黑" panose="020B0503020204020204" charset="-122"/>
                <a:cs typeface="微软雅黑" panose="020B0503020204020204" charset="-122"/>
              </a:rPr>
              <a:t>开展</a:t>
            </a:r>
            <a:r>
              <a:rPr lang="en-US" altLang="zh-CN" sz="2400" dirty="0">
                <a:latin typeface="Times New Roman" panose="02020603050405020304" pitchFamily="18" charset="0"/>
                <a:ea typeface="微软雅黑" panose="020B0503020204020204" charset="-122"/>
                <a:cs typeface="微软雅黑" panose="020B0503020204020204" charset="-122"/>
              </a:rPr>
              <a:t>2026</a:t>
            </a:r>
            <a:r>
              <a:rPr lang="zh-CN" altLang="en-US" sz="2400" dirty="0">
                <a:latin typeface="Times New Roman" panose="02020603050405020304" pitchFamily="18" charset="0"/>
                <a:ea typeface="微软雅黑" panose="020B0503020204020204" charset="-122"/>
                <a:cs typeface="微软雅黑" panose="020B0503020204020204" charset="-122"/>
              </a:rPr>
              <a:t>年全国“安全生产月”活动的通知</a:t>
            </a:r>
            <a:endParaRPr lang="zh-CN" altLang="en-US" sz="2400" dirty="0">
              <a:latin typeface="Times New Roman" panose="02020603050405020304" pitchFamily="18" charset="0"/>
              <a:ea typeface="微软雅黑" panose="020B0503020204020204" charset="-122"/>
              <a:cs typeface="微软雅黑" panose="020B0503020204020204" charset="-122"/>
            </a:endParaRPr>
          </a:p>
          <a:p>
            <a:pPr algn="ctr"/>
            <a:r>
              <a:rPr lang="zh-CN" altLang="en-US" sz="2400" dirty="0">
                <a:latin typeface="Times New Roman" panose="02020603050405020304" pitchFamily="18" charset="0"/>
                <a:ea typeface="微软雅黑" panose="020B0503020204020204" charset="-122"/>
                <a:cs typeface="微软雅黑" panose="020B0503020204020204" charset="-122"/>
              </a:rPr>
              <a:t>安委办〔</a:t>
            </a:r>
            <a:r>
              <a:rPr lang="en-US" altLang="zh-CN" sz="2400" dirty="0">
                <a:latin typeface="Times New Roman" panose="02020603050405020304" pitchFamily="18" charset="0"/>
                <a:ea typeface="微软雅黑" panose="020B0503020204020204" charset="-122"/>
                <a:cs typeface="微软雅黑" panose="020B0503020204020204" charset="-122"/>
              </a:rPr>
              <a:t>2026</a:t>
            </a:r>
            <a:r>
              <a:rPr lang="zh-CN" altLang="en-US" sz="2400" dirty="0">
                <a:latin typeface="Times New Roman" panose="02020603050405020304" pitchFamily="18" charset="0"/>
                <a:ea typeface="微软雅黑" panose="020B0503020204020204" charset="-122"/>
                <a:cs typeface="微软雅黑" panose="020B0503020204020204" charset="-122"/>
              </a:rPr>
              <a:t>〕</a:t>
            </a:r>
            <a:r>
              <a:rPr lang="en-US" altLang="zh-CN" sz="2400" dirty="0">
                <a:latin typeface="Times New Roman" panose="02020603050405020304" pitchFamily="18" charset="0"/>
                <a:ea typeface="微软雅黑" panose="020B0503020204020204" charset="-122"/>
                <a:cs typeface="微软雅黑" panose="020B0503020204020204" charset="-122"/>
              </a:rPr>
              <a:t>2</a:t>
            </a:r>
            <a:r>
              <a:rPr lang="zh-CN" altLang="en-US" sz="2400" dirty="0">
                <a:latin typeface="Times New Roman" panose="02020603050405020304" pitchFamily="18" charset="0"/>
                <a:ea typeface="微软雅黑" panose="020B0503020204020204" charset="-122"/>
                <a:cs typeface="微软雅黑" panose="020B0503020204020204" charset="-122"/>
              </a:rPr>
              <a:t>号</a:t>
            </a:r>
            <a:endParaRPr lang="zh-CN" altLang="en-US" sz="2400" dirty="0">
              <a:latin typeface="Times New Roman" panose="02020603050405020304" pitchFamily="18" charset="0"/>
              <a:ea typeface="微软雅黑" panose="020B0503020204020204" charset="-122"/>
              <a:cs typeface="微软雅黑" panose="020B0503020204020204" charset="-122"/>
            </a:endParaRPr>
          </a:p>
          <a:p>
            <a:pPr algn="ctr"/>
            <a:r>
              <a:rPr lang="zh-CN" altLang="en-US" b="0" dirty="0">
                <a:latin typeface="Times New Roman" panose="02020603050405020304" pitchFamily="18" charset="0"/>
                <a:ea typeface="微软雅黑" panose="020B0503020204020204" charset="-122"/>
                <a:cs typeface="微软雅黑" panose="020B0503020204020204" charset="-122"/>
              </a:rPr>
              <a:t> </a:t>
            </a:r>
            <a:endParaRPr lang="zh-CN" altLang="en-US" b="0" dirty="0">
              <a:latin typeface="Times New Roman" panose="02020603050405020304" pitchFamily="18" charset="0"/>
              <a:ea typeface="微软雅黑" panose="020B0503020204020204" charset="-122"/>
              <a:cs typeface="微软雅黑" panose="020B0503020204020204" charset="-122"/>
            </a:endParaRPr>
          </a:p>
          <a:p>
            <a:pPr algn="ctr"/>
            <a:endParaRPr lang="zh-CN" altLang="en-US" sz="2400" dirty="0">
              <a:latin typeface="Times New Roman" panose="02020603050405020304" pitchFamily="18" charset="0"/>
              <a:ea typeface="微软雅黑" panose="020B0503020204020204" charset="-122"/>
              <a:cs typeface="微软雅黑" panose="020B0503020204020204" charset="-122"/>
            </a:endParaRPr>
          </a:p>
          <a:p>
            <a:pPr algn="ctr"/>
            <a:r>
              <a:rPr lang="zh-CN" altLang="en-US" sz="2400" dirty="0">
                <a:ln w="15875"/>
                <a:gradFill>
                  <a:gsLst>
                    <a:gs pos="0">
                      <a:schemeClr val="accent1">
                        <a:hueMod val="80000"/>
                      </a:schemeClr>
                    </a:gs>
                    <a:gs pos="100000">
                      <a:schemeClr val="accent1">
                        <a:alpha val="100000"/>
                      </a:schemeClr>
                    </a:gs>
                  </a:gsLst>
                  <a:lin ang="2700000" scaled="0"/>
                </a:gradFill>
                <a:effectLst/>
                <a:latin typeface="Times New Roman" panose="02020603050405020304" pitchFamily="18" charset="0"/>
                <a:ea typeface="微软雅黑" panose="020B0503020204020204" charset="-122"/>
                <a:cs typeface="微软雅黑" panose="020B0503020204020204" charset="-122"/>
              </a:rPr>
              <a:t>今年6月是第</a:t>
            </a:r>
            <a:r>
              <a:rPr lang="en-US" altLang="zh-CN" sz="2400" dirty="0">
                <a:ln w="15875"/>
                <a:gradFill>
                  <a:gsLst>
                    <a:gs pos="0">
                      <a:schemeClr val="accent1">
                        <a:hueMod val="80000"/>
                      </a:schemeClr>
                    </a:gs>
                    <a:gs pos="100000">
                      <a:schemeClr val="accent1">
                        <a:alpha val="100000"/>
                      </a:schemeClr>
                    </a:gs>
                  </a:gsLst>
                  <a:lin ang="2700000" scaled="0"/>
                </a:gradFill>
                <a:effectLst/>
                <a:latin typeface="Times New Roman" panose="02020603050405020304" pitchFamily="18" charset="0"/>
                <a:ea typeface="微软雅黑" panose="020B0503020204020204" charset="-122"/>
                <a:cs typeface="微软雅黑" panose="020B0503020204020204" charset="-122"/>
              </a:rPr>
              <a:t>25</a:t>
            </a:r>
            <a:r>
              <a:rPr lang="zh-CN" altLang="en-US" sz="2400" dirty="0">
                <a:ln w="15875"/>
                <a:gradFill>
                  <a:gsLst>
                    <a:gs pos="0">
                      <a:schemeClr val="accent1">
                        <a:hueMod val="80000"/>
                      </a:schemeClr>
                    </a:gs>
                    <a:gs pos="100000">
                      <a:schemeClr val="accent1">
                        <a:alpha val="100000"/>
                      </a:schemeClr>
                    </a:gs>
                  </a:gsLst>
                  <a:lin ang="2700000" scaled="0"/>
                </a:gradFill>
                <a:effectLst/>
                <a:latin typeface="Times New Roman" panose="02020603050405020304" pitchFamily="18" charset="0"/>
                <a:ea typeface="微软雅黑" panose="020B0503020204020204" charset="-122"/>
                <a:cs typeface="微软雅黑" panose="020B0503020204020204" charset="-122"/>
              </a:rPr>
              <a:t>个全国“安全生产月”</a:t>
            </a:r>
            <a:endParaRPr lang="zh-CN" altLang="en-US" sz="2400" dirty="0">
              <a:ln w="15875"/>
              <a:gradFill>
                <a:gsLst>
                  <a:gs pos="0">
                    <a:schemeClr val="accent1">
                      <a:hueMod val="80000"/>
                    </a:schemeClr>
                  </a:gs>
                  <a:gs pos="100000">
                    <a:schemeClr val="accent1">
                      <a:alpha val="100000"/>
                    </a:schemeClr>
                  </a:gs>
                </a:gsLst>
                <a:lin ang="2700000" scaled="0"/>
              </a:gradFill>
              <a:effectLst/>
              <a:latin typeface="Times New Roman" panose="02020603050405020304" pitchFamily="18" charset="0"/>
              <a:ea typeface="微软雅黑" panose="020B0503020204020204" charset="-122"/>
              <a:cs typeface="微软雅黑" panose="020B0503020204020204" charset="-122"/>
            </a:endParaRPr>
          </a:p>
          <a:p>
            <a:pPr algn="ctr"/>
            <a:endParaRPr lang="zh-CN" altLang="en-US" sz="2400" dirty="0">
              <a:latin typeface="Times New Roman" panose="02020603050405020304" pitchFamily="18" charset="0"/>
              <a:ea typeface="微软雅黑" panose="020B0503020204020204" charset="-122"/>
              <a:cs typeface="微软雅黑" panose="020B0503020204020204" charset="-122"/>
            </a:endParaRPr>
          </a:p>
          <a:p>
            <a:pPr algn="ct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cs typeface="微软雅黑" panose="020B0503020204020204" charset="-122"/>
              </a:rPr>
              <a:t>6月16日为全国“安全宣传咨询日”</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cs typeface="微软雅黑" panose="020B0503020204020204" charset="-122"/>
            </a:endParaRPr>
          </a:p>
        </p:txBody>
      </p:sp>
    </p:spTree>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1"/>
                                        </p:tgtEl>
                                        <p:attrNameLst>
                                          <p:attrName>ppt_y</p:attrName>
                                        </p:attrNameLst>
                                      </p:cBhvr>
                                      <p:tavLst>
                                        <p:tav tm="0">
                                          <p:val>
                                            <p:strVal val="#ppt_y"/>
                                          </p:val>
                                        </p:tav>
                                        <p:tav tm="100000">
                                          <p:val>
                                            <p:strVal val="#ppt_y"/>
                                          </p:val>
                                        </p:tav>
                                      </p:tavLst>
                                    </p:anim>
                                    <p:anim calcmode="lin" valueType="num">
                                      <p:cBhvr>
                                        <p:cTn id="9" dur="500" fill="hold"/>
                                        <p:tgtEl>
                                          <p:spTgt spid="9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1"/>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750"/>
                                        <p:tgtEl>
                                          <p:spTgt spid="7"/>
                                        </p:tgtEl>
                                      </p:cBhvr>
                                    </p:animEffect>
                                    <p:anim calcmode="lin" valueType="num">
                                      <p:cBhvr>
                                        <p:cTn id="17" dur="750" fill="hold"/>
                                        <p:tgtEl>
                                          <p:spTgt spid="7"/>
                                        </p:tgtEl>
                                        <p:attrNameLst>
                                          <p:attrName>ppt_x</p:attrName>
                                        </p:attrNameLst>
                                      </p:cBhvr>
                                      <p:tavLst>
                                        <p:tav tm="0">
                                          <p:val>
                                            <p:strVal val="#ppt_x"/>
                                          </p:val>
                                        </p:tav>
                                        <p:tav tm="100000">
                                          <p:val>
                                            <p:strVal val="#ppt_x"/>
                                          </p:val>
                                        </p:tav>
                                      </p:tavLst>
                                    </p:anim>
                                    <p:anim calcmode="lin" valueType="num">
                                      <p:cBhvr>
                                        <p:cTn id="18"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矩形 6"/>
          <p:cNvSpPr>
            <a:spLocks noChangeArrowheads="1"/>
          </p:cNvSpPr>
          <p:nvPr/>
        </p:nvSpPr>
        <p:spPr bwMode="auto">
          <a:xfrm>
            <a:off x="925513" y="2416175"/>
            <a:ext cx="4349750" cy="1383665"/>
          </a:xfrm>
          <a:prstGeom prst="rect">
            <a:avLst/>
          </a:prstGeom>
          <a:noFill/>
          <a:ln w="9525">
            <a:noFill/>
            <a:miter lim="800000"/>
          </a:ln>
        </p:spPr>
        <p:txBody>
          <a:bodyPr>
            <a:spAutoFit/>
          </a:bodyPr>
          <a:lstStyle/>
          <a:p>
            <a:pPr eaLnBrk="0" hangingPunct="0">
              <a:lnSpc>
                <a:spcPct val="200000"/>
              </a:lnSpc>
            </a:pPr>
            <a:r>
              <a:rPr lang="zh-CN" altLang="en-US" sz="1400">
                <a:solidFill>
                  <a:srgbClr val="2C2D34"/>
                </a:solidFill>
                <a:latin typeface="Times New Roman" panose="02020603050405020304" pitchFamily="18" charset="0"/>
                <a:ea typeface="微软雅黑" panose="020B0503020204020204" charset="-122"/>
              </a:rPr>
              <a:t>不被他人伤害，即每个人都要加强自我防范意识，工作中要避免他人的过失行为或作业环境及其他隐患对自己造成伤害。　</a:t>
            </a:r>
            <a:endParaRPr lang="zh-CN" altLang="en-US" sz="1400">
              <a:solidFill>
                <a:srgbClr val="2C2D34"/>
              </a:solidFill>
              <a:latin typeface="Times New Roman" panose="02020603050405020304" pitchFamily="18" charset="0"/>
              <a:ea typeface="微软雅黑" panose="020B0503020204020204" charset="-122"/>
            </a:endParaRPr>
          </a:p>
        </p:txBody>
      </p:sp>
      <p:pic>
        <p:nvPicPr>
          <p:cNvPr id="92162" name="图片 3"/>
          <p:cNvPicPr>
            <a:picLocks noChangeAspect="1"/>
          </p:cNvPicPr>
          <p:nvPr/>
        </p:nvPicPr>
        <p:blipFill>
          <a:blip r:embed="rId1"/>
          <a:srcRect l="11697" r="6699"/>
          <a:stretch>
            <a:fillRect/>
          </a:stretch>
        </p:blipFill>
        <p:spPr bwMode="auto">
          <a:xfrm>
            <a:off x="5608638" y="1470025"/>
            <a:ext cx="3059112" cy="2581275"/>
          </a:xfrm>
          <a:prstGeom prst="rect">
            <a:avLst/>
          </a:prstGeom>
          <a:noFill/>
          <a:ln w="9525">
            <a:noFill/>
            <a:miter lim="800000"/>
            <a:headEnd/>
            <a:tailEnd/>
          </a:ln>
        </p:spPr>
      </p:pic>
      <p:grpSp>
        <p:nvGrpSpPr>
          <p:cNvPr id="92163" name="群組 9"/>
          <p:cNvGrpSpPr/>
          <p:nvPr/>
        </p:nvGrpSpPr>
        <p:grpSpPr bwMode="auto">
          <a:xfrm>
            <a:off x="979488" y="1654175"/>
            <a:ext cx="4319587" cy="728663"/>
            <a:chOff x="582075" y="1916113"/>
            <a:chExt cx="5760640" cy="972050"/>
          </a:xfrm>
        </p:grpSpPr>
        <p:sp>
          <p:nvSpPr>
            <p:cNvPr id="92165" name="矩形 5"/>
            <p:cNvSpPr>
              <a:spLocks noChangeArrowheads="1"/>
            </p:cNvSpPr>
            <p:nvPr/>
          </p:nvSpPr>
          <p:spPr bwMode="auto">
            <a:xfrm>
              <a:off x="582075" y="1916113"/>
              <a:ext cx="5760640" cy="720000"/>
            </a:xfrm>
            <a:prstGeom prst="rect">
              <a:avLst/>
            </a:prstGeom>
            <a:solidFill>
              <a:srgbClr val="E94822"/>
            </a:solidFill>
            <a:ln w="12700">
              <a:noFill/>
              <a:miter lim="800000"/>
            </a:ln>
          </p:spPr>
          <p:txBody>
            <a:bodyPr anchor="ctr"/>
            <a:lstStyle/>
            <a:p>
              <a:pPr algn="ctr"/>
              <a:r>
                <a:rPr lang="zh-CN" altLang="en-US" sz="3000">
                  <a:solidFill>
                    <a:schemeClr val="bg1"/>
                  </a:solidFill>
                  <a:latin typeface="Times New Roman" panose="02020603050405020304" pitchFamily="18" charset="0"/>
                  <a:ea typeface="微软雅黑" panose="020B0503020204020204" charset="-122"/>
                </a:rPr>
                <a:t>不被他人伤害</a:t>
              </a:r>
              <a:endParaRPr lang="zh-CN" altLang="en-US" sz="3000">
                <a:solidFill>
                  <a:schemeClr val="bg1"/>
                </a:solidFill>
                <a:latin typeface="Times New Roman" panose="02020603050405020304" pitchFamily="18" charset="0"/>
                <a:ea typeface="微软雅黑" panose="020B0503020204020204" charset="-122"/>
              </a:endParaRPr>
            </a:p>
          </p:txBody>
        </p:sp>
        <p:sp>
          <p:nvSpPr>
            <p:cNvPr id="92166" name="椭圆 7"/>
            <p:cNvSpPr>
              <a:spLocks noChangeArrowheads="1"/>
            </p:cNvSpPr>
            <p:nvPr/>
          </p:nvSpPr>
          <p:spPr bwMode="auto">
            <a:xfrm>
              <a:off x="870107" y="2013591"/>
              <a:ext cx="540000" cy="540000"/>
            </a:xfrm>
            <a:prstGeom prst="ellipse">
              <a:avLst/>
            </a:prstGeom>
            <a:noFill/>
            <a:ln w="12700">
              <a:solidFill>
                <a:schemeClr val="bg1"/>
              </a:solidFill>
              <a:prstDash val="lgDash"/>
              <a:round/>
            </a:ln>
          </p:spPr>
          <p:txBody>
            <a:bodyPr anchor="ctr"/>
            <a:lstStyle/>
            <a:p>
              <a:pPr algn="ctr"/>
              <a:r>
                <a:rPr lang="en-US" altLang="zh-CN" sz="2400">
                  <a:solidFill>
                    <a:schemeClr val="bg1"/>
                  </a:solidFill>
                  <a:latin typeface="Times New Roman" panose="02020603050405020304" pitchFamily="18" charset="0"/>
                  <a:ea typeface="微软雅黑" panose="020B0503020204020204" charset="-122"/>
                </a:rPr>
                <a:t>3</a:t>
              </a:r>
              <a:endParaRPr lang="en-US" altLang="zh-CN" sz="2400">
                <a:solidFill>
                  <a:schemeClr val="bg1"/>
                </a:solidFill>
                <a:latin typeface="Times New Roman" panose="02020603050405020304" pitchFamily="18" charset="0"/>
                <a:ea typeface="微软雅黑" panose="020B0503020204020204" charset="-122"/>
              </a:endParaRPr>
            </a:p>
          </p:txBody>
        </p:sp>
        <p:sp>
          <p:nvSpPr>
            <p:cNvPr id="92167" name="等腰三角形 8"/>
            <p:cNvSpPr>
              <a:spLocks noChangeArrowheads="1"/>
            </p:cNvSpPr>
            <p:nvPr/>
          </p:nvSpPr>
          <p:spPr bwMode="auto">
            <a:xfrm flipV="1">
              <a:off x="902396" y="2627013"/>
              <a:ext cx="432048" cy="261150"/>
            </a:xfrm>
            <a:prstGeom prst="triangle">
              <a:avLst>
                <a:gd name="adj" fmla="val 50000"/>
              </a:avLst>
            </a:prstGeom>
            <a:solidFill>
              <a:srgbClr val="E94822"/>
            </a:solidFill>
            <a:ln w="12700">
              <a:noFill/>
              <a:miter lim="800000"/>
            </a:ln>
          </p:spPr>
          <p:txBody>
            <a:bodyPr/>
            <a:lstStyle/>
            <a:p>
              <a:endParaRPr lang="zh-CN" altLang="en-US" sz="100">
                <a:ea typeface="楷体_GB2312" pitchFamily="49" charset="-122"/>
              </a:endParaRPr>
            </a:p>
          </p:txBody>
        </p:sp>
      </p:grpSp>
      <p:sp>
        <p:nvSpPr>
          <p:cNvPr id="92164" name="矩形 1"/>
          <p:cNvSpPr>
            <a:spLocks noChangeArrowheads="1"/>
          </p:cNvSpPr>
          <p:nvPr/>
        </p:nvSpPr>
        <p:spPr bwMode="auto">
          <a:xfrm>
            <a:off x="714375" y="73025"/>
            <a:ext cx="4418013" cy="575945"/>
          </a:xfrm>
          <a:prstGeom prst="rect">
            <a:avLst/>
          </a:prstGeom>
          <a:noFill/>
          <a:ln w="9525">
            <a:noFill/>
            <a:miter lim="800000"/>
          </a:ln>
        </p:spPr>
        <p:txBody>
          <a:bodyPr>
            <a:spAutoFit/>
          </a:bodyPr>
          <a:lstStyle/>
          <a:p>
            <a:pPr eaLnBrk="0" hangingPunct="0">
              <a:lnSpc>
                <a:spcPct val="150000"/>
              </a:lnSpc>
            </a:pPr>
            <a:r>
              <a:rPr lang="zh-CN" altLang="en-US" sz="2100">
                <a:solidFill>
                  <a:srgbClr val="FF9900"/>
                </a:solidFill>
                <a:latin typeface="Times New Roman" panose="02020603050405020304" pitchFamily="18" charset="0"/>
                <a:ea typeface="微软雅黑" panose="020B0503020204020204" charset="-122"/>
              </a:rPr>
              <a:t>安全生产“四不伤害原则”</a:t>
            </a:r>
            <a:endParaRPr lang="zh-CN" altLang="en-US" sz="2100">
              <a:solidFill>
                <a:srgbClr val="FF9900"/>
              </a:solidFill>
              <a:latin typeface="Times New Roman" panose="02020603050405020304" pitchFamily="18" charset="0"/>
              <a:ea typeface="微软雅黑" panose="020B0503020204020204" charset="-122"/>
            </a:endParaRP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矩形 8"/>
          <p:cNvSpPr>
            <a:spLocks noChangeArrowheads="1"/>
          </p:cNvSpPr>
          <p:nvPr/>
        </p:nvSpPr>
        <p:spPr bwMode="auto">
          <a:xfrm>
            <a:off x="711200" y="1954213"/>
            <a:ext cx="4506913" cy="2676525"/>
          </a:xfrm>
          <a:prstGeom prst="rect">
            <a:avLst/>
          </a:prstGeom>
          <a:noFill/>
          <a:ln w="9525">
            <a:noFill/>
            <a:miter lim="800000"/>
          </a:ln>
        </p:spPr>
        <p:txBody>
          <a:bodyPr>
            <a:spAutoFit/>
          </a:bodyPr>
          <a:lstStyle/>
          <a:p>
            <a:pPr eaLnBrk="0" hangingPunct="0">
              <a:lnSpc>
                <a:spcPct val="200000"/>
              </a:lnSpc>
            </a:pPr>
            <a:r>
              <a:rPr lang="zh-CN" altLang="en-US" sz="1200">
                <a:solidFill>
                  <a:srgbClr val="E94822"/>
                </a:solidFill>
                <a:latin typeface="Times New Roman" panose="02020603050405020304" pitchFamily="18" charset="0"/>
                <a:ea typeface="微软雅黑" panose="020B0503020204020204" charset="-122"/>
              </a:rPr>
              <a:t>要想做到我不被他人伤害，应做到以下方面</a:t>
            </a:r>
            <a:endParaRPr lang="en-US" altLang="zh-CN" sz="1200">
              <a:solidFill>
                <a:srgbClr val="E94822"/>
              </a:solidFill>
              <a:latin typeface="Times New Roman" panose="02020603050405020304" pitchFamily="18" charset="0"/>
              <a:ea typeface="微软雅黑" panose="020B0503020204020204" charset="-122"/>
            </a:endParaRPr>
          </a:p>
          <a:p>
            <a:pPr eaLnBrk="0" hangingPunct="0">
              <a:lnSpc>
                <a:spcPct val="200000"/>
              </a:lnSpc>
              <a:buFont typeface="Wingdings" panose="05000000000000000000" pitchFamily="2" charset="2"/>
              <a:buChar char="p"/>
            </a:pPr>
            <a:r>
              <a:rPr lang="zh-CN" altLang="en-US" sz="1200">
                <a:solidFill>
                  <a:srgbClr val="2C2D34"/>
                </a:solidFill>
                <a:latin typeface="Times New Roman" panose="02020603050405020304" pitchFamily="18" charset="0"/>
                <a:ea typeface="微软雅黑" panose="020B0503020204020204" charset="-122"/>
              </a:rPr>
              <a:t>拒绝违章指挥，提高防范意识，保护自己；</a:t>
            </a:r>
            <a:endParaRPr lang="zh-CN" altLang="en-US" sz="1200">
              <a:solidFill>
                <a:srgbClr val="2C2D34"/>
              </a:solidFill>
              <a:latin typeface="Times New Roman" panose="02020603050405020304" pitchFamily="18" charset="0"/>
              <a:ea typeface="微软雅黑" panose="020B0503020204020204" charset="-122"/>
            </a:endParaRPr>
          </a:p>
          <a:p>
            <a:pPr eaLnBrk="0" hangingPunct="0">
              <a:lnSpc>
                <a:spcPct val="200000"/>
              </a:lnSpc>
              <a:buFont typeface="Wingdings" panose="05000000000000000000" pitchFamily="2" charset="2"/>
              <a:buChar char="p"/>
            </a:pPr>
            <a:r>
              <a:rPr lang="zh-CN" altLang="en-US" sz="1200">
                <a:solidFill>
                  <a:srgbClr val="2C2D34"/>
                </a:solidFill>
                <a:latin typeface="Times New Roman" panose="02020603050405020304" pitchFamily="18" charset="0"/>
                <a:ea typeface="微软雅黑" panose="020B0503020204020204" charset="-122"/>
              </a:rPr>
              <a:t>注意观察作业现场周围不安全因素，要加强警觉，一旦发现险情要及时制止和纠正他人的不安全行为并及时消除险情；</a:t>
            </a:r>
            <a:endParaRPr lang="zh-CN" altLang="en-US" sz="1200">
              <a:solidFill>
                <a:srgbClr val="2C2D34"/>
              </a:solidFill>
              <a:latin typeface="Times New Roman" panose="02020603050405020304" pitchFamily="18" charset="0"/>
              <a:ea typeface="微软雅黑" panose="020B0503020204020204" charset="-122"/>
            </a:endParaRPr>
          </a:p>
          <a:p>
            <a:pPr eaLnBrk="0" hangingPunct="0">
              <a:lnSpc>
                <a:spcPct val="200000"/>
              </a:lnSpc>
              <a:buFont typeface="Wingdings" panose="05000000000000000000" pitchFamily="2" charset="2"/>
              <a:buChar char="p"/>
            </a:pPr>
            <a:r>
              <a:rPr lang="zh-CN" altLang="en-US" sz="1200">
                <a:solidFill>
                  <a:srgbClr val="2C2D34"/>
                </a:solidFill>
                <a:latin typeface="Times New Roman" panose="02020603050405020304" pitchFamily="18" charset="0"/>
                <a:ea typeface="微软雅黑" panose="020B0503020204020204" charset="-122"/>
              </a:rPr>
              <a:t>要避免因他人失误、设备状态不良、管理缺陷等留下的隐患给自己带来的伤害。如发生危险性较大的中毒事故等，没有可靠的安全措施不得进入危险场所，以免盲目施救，自己被伤害。</a:t>
            </a:r>
            <a:endParaRPr lang="zh-CN" altLang="en-US" sz="1200">
              <a:solidFill>
                <a:srgbClr val="2C2D34"/>
              </a:solidFill>
              <a:latin typeface="Times New Roman" panose="02020603050405020304" pitchFamily="18" charset="0"/>
              <a:ea typeface="微软雅黑" panose="020B0503020204020204" charset="-122"/>
            </a:endParaRPr>
          </a:p>
        </p:txBody>
      </p:sp>
      <p:pic>
        <p:nvPicPr>
          <p:cNvPr id="94210" name="图片 4"/>
          <p:cNvPicPr>
            <a:picLocks noChangeAspect="1"/>
          </p:cNvPicPr>
          <p:nvPr/>
        </p:nvPicPr>
        <p:blipFill>
          <a:blip r:embed="rId1"/>
          <a:srcRect/>
          <a:stretch>
            <a:fillRect/>
          </a:stretch>
        </p:blipFill>
        <p:spPr bwMode="auto">
          <a:xfrm>
            <a:off x="5842000" y="1139825"/>
            <a:ext cx="2430463" cy="3492500"/>
          </a:xfrm>
          <a:prstGeom prst="rect">
            <a:avLst/>
          </a:prstGeom>
          <a:noFill/>
          <a:ln w="9525">
            <a:noFill/>
            <a:miter lim="800000"/>
            <a:headEnd/>
            <a:tailEnd/>
          </a:ln>
        </p:spPr>
      </p:pic>
      <p:grpSp>
        <p:nvGrpSpPr>
          <p:cNvPr id="94211" name="群組 9"/>
          <p:cNvGrpSpPr/>
          <p:nvPr/>
        </p:nvGrpSpPr>
        <p:grpSpPr bwMode="auto">
          <a:xfrm>
            <a:off x="792163" y="1279525"/>
            <a:ext cx="4321175" cy="728663"/>
            <a:chOff x="560388" y="1916113"/>
            <a:chExt cx="5760640" cy="972050"/>
          </a:xfrm>
        </p:grpSpPr>
        <p:sp>
          <p:nvSpPr>
            <p:cNvPr id="94213" name="矩形 5"/>
            <p:cNvSpPr>
              <a:spLocks noChangeArrowheads="1"/>
            </p:cNvSpPr>
            <p:nvPr/>
          </p:nvSpPr>
          <p:spPr bwMode="auto">
            <a:xfrm>
              <a:off x="560388" y="1916113"/>
              <a:ext cx="5760640" cy="720000"/>
            </a:xfrm>
            <a:prstGeom prst="rect">
              <a:avLst/>
            </a:prstGeom>
            <a:solidFill>
              <a:srgbClr val="E94822"/>
            </a:solidFill>
            <a:ln w="12700">
              <a:noFill/>
              <a:miter lim="800000"/>
            </a:ln>
          </p:spPr>
          <p:txBody>
            <a:bodyPr anchor="ctr"/>
            <a:lstStyle/>
            <a:p>
              <a:pPr algn="ctr"/>
              <a:r>
                <a:rPr lang="zh-CN" altLang="en-US" sz="3000">
                  <a:solidFill>
                    <a:schemeClr val="bg1"/>
                  </a:solidFill>
                  <a:latin typeface="Times New Roman" panose="02020603050405020304" pitchFamily="18" charset="0"/>
                  <a:ea typeface="微软雅黑" panose="020B0503020204020204" charset="-122"/>
                </a:rPr>
                <a:t>不被他人伤害</a:t>
              </a:r>
              <a:endParaRPr lang="zh-CN" altLang="en-US" sz="3000">
                <a:solidFill>
                  <a:schemeClr val="bg1"/>
                </a:solidFill>
                <a:latin typeface="Times New Roman" panose="02020603050405020304" pitchFamily="18" charset="0"/>
                <a:ea typeface="微软雅黑" panose="020B0503020204020204" charset="-122"/>
              </a:endParaRPr>
            </a:p>
          </p:txBody>
        </p:sp>
        <p:sp>
          <p:nvSpPr>
            <p:cNvPr id="94214" name="椭圆 7"/>
            <p:cNvSpPr>
              <a:spLocks noChangeArrowheads="1"/>
            </p:cNvSpPr>
            <p:nvPr/>
          </p:nvSpPr>
          <p:spPr bwMode="auto">
            <a:xfrm>
              <a:off x="848420" y="2013591"/>
              <a:ext cx="540000" cy="540000"/>
            </a:xfrm>
            <a:prstGeom prst="ellipse">
              <a:avLst/>
            </a:prstGeom>
            <a:noFill/>
            <a:ln w="12700">
              <a:solidFill>
                <a:schemeClr val="bg1"/>
              </a:solidFill>
              <a:prstDash val="lgDash"/>
              <a:round/>
            </a:ln>
          </p:spPr>
          <p:txBody>
            <a:bodyPr anchor="ctr"/>
            <a:lstStyle/>
            <a:p>
              <a:pPr algn="ctr"/>
              <a:r>
                <a:rPr lang="en-US" altLang="zh-CN" sz="2400">
                  <a:solidFill>
                    <a:schemeClr val="bg1"/>
                  </a:solidFill>
                  <a:latin typeface="Times New Roman" panose="02020603050405020304" pitchFamily="18" charset="0"/>
                  <a:ea typeface="微软雅黑" panose="020B0503020204020204" charset="-122"/>
                </a:rPr>
                <a:t>3</a:t>
              </a:r>
              <a:endParaRPr lang="en-US" altLang="zh-CN" sz="2400">
                <a:solidFill>
                  <a:schemeClr val="bg1"/>
                </a:solidFill>
                <a:latin typeface="Times New Roman" panose="02020603050405020304" pitchFamily="18" charset="0"/>
                <a:ea typeface="微软雅黑" panose="020B0503020204020204" charset="-122"/>
              </a:endParaRPr>
            </a:p>
          </p:txBody>
        </p:sp>
        <p:sp>
          <p:nvSpPr>
            <p:cNvPr id="94215" name="等腰三角形 6"/>
            <p:cNvSpPr>
              <a:spLocks noChangeArrowheads="1"/>
            </p:cNvSpPr>
            <p:nvPr/>
          </p:nvSpPr>
          <p:spPr bwMode="auto">
            <a:xfrm flipV="1">
              <a:off x="902396" y="2627013"/>
              <a:ext cx="432048" cy="261150"/>
            </a:xfrm>
            <a:prstGeom prst="triangle">
              <a:avLst>
                <a:gd name="adj" fmla="val 50000"/>
              </a:avLst>
            </a:prstGeom>
            <a:solidFill>
              <a:srgbClr val="E94822"/>
            </a:solidFill>
            <a:ln w="12700">
              <a:noFill/>
              <a:miter lim="800000"/>
            </a:ln>
          </p:spPr>
          <p:txBody>
            <a:bodyPr/>
            <a:lstStyle/>
            <a:p>
              <a:endParaRPr lang="zh-CN" altLang="en-US" sz="100">
                <a:ea typeface="楷体_GB2312" pitchFamily="49" charset="-122"/>
              </a:endParaRPr>
            </a:p>
          </p:txBody>
        </p:sp>
      </p:grpSp>
      <p:sp>
        <p:nvSpPr>
          <p:cNvPr id="94212" name="矩形 1"/>
          <p:cNvSpPr>
            <a:spLocks noChangeArrowheads="1"/>
          </p:cNvSpPr>
          <p:nvPr/>
        </p:nvSpPr>
        <p:spPr bwMode="auto">
          <a:xfrm>
            <a:off x="714375" y="73025"/>
            <a:ext cx="4418013" cy="575945"/>
          </a:xfrm>
          <a:prstGeom prst="rect">
            <a:avLst/>
          </a:prstGeom>
          <a:noFill/>
          <a:ln w="9525">
            <a:noFill/>
            <a:miter lim="800000"/>
          </a:ln>
        </p:spPr>
        <p:txBody>
          <a:bodyPr>
            <a:spAutoFit/>
          </a:bodyPr>
          <a:lstStyle/>
          <a:p>
            <a:pPr eaLnBrk="0" hangingPunct="0">
              <a:lnSpc>
                <a:spcPct val="150000"/>
              </a:lnSpc>
            </a:pPr>
            <a:r>
              <a:rPr lang="zh-CN" altLang="en-US" sz="2100">
                <a:solidFill>
                  <a:srgbClr val="FF9900"/>
                </a:solidFill>
                <a:latin typeface="Times New Roman" panose="02020603050405020304" pitchFamily="18" charset="0"/>
                <a:ea typeface="微软雅黑" panose="020B0503020204020204" charset="-122"/>
              </a:rPr>
              <a:t>安全生产“四不伤害原则”</a:t>
            </a:r>
            <a:endParaRPr lang="zh-CN" altLang="en-US" sz="2100">
              <a:solidFill>
                <a:srgbClr val="FF9900"/>
              </a:solidFill>
              <a:latin typeface="Times New Roman" panose="02020603050405020304" pitchFamily="18" charset="0"/>
              <a:ea typeface="微软雅黑" panose="020B0503020204020204" charset="-122"/>
            </a:endParaRP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5"/>
          <p:cNvSpPr>
            <a:spLocks noChangeArrowheads="1"/>
          </p:cNvSpPr>
          <p:nvPr/>
        </p:nvSpPr>
        <p:spPr bwMode="auto">
          <a:xfrm>
            <a:off x="1249363" y="1081088"/>
            <a:ext cx="4321175" cy="541337"/>
          </a:xfrm>
          <a:prstGeom prst="rect">
            <a:avLst/>
          </a:prstGeom>
          <a:solidFill>
            <a:srgbClr val="E94822"/>
          </a:solidFill>
          <a:ln w="12700">
            <a:noFill/>
            <a:miter lim="800000"/>
          </a:ln>
        </p:spPr>
        <p:txBody>
          <a:bodyPr anchor="ctr"/>
          <a:lstStyle/>
          <a:p>
            <a:pPr algn="ctr"/>
            <a:r>
              <a:rPr lang="zh-CN" altLang="en-US" sz="3000">
                <a:solidFill>
                  <a:schemeClr val="bg1"/>
                </a:solidFill>
                <a:latin typeface="Times New Roman" panose="02020603050405020304" pitchFamily="18" charset="0"/>
                <a:ea typeface="微软雅黑" panose="020B0503020204020204" charset="-122"/>
              </a:rPr>
              <a:t>不被他人伤害</a:t>
            </a:r>
            <a:endParaRPr lang="zh-CN" altLang="en-US" sz="3000">
              <a:solidFill>
                <a:schemeClr val="bg1"/>
              </a:solidFill>
              <a:latin typeface="Times New Roman" panose="02020603050405020304" pitchFamily="18" charset="0"/>
              <a:ea typeface="微软雅黑" panose="020B0503020204020204" charset="-122"/>
            </a:endParaRPr>
          </a:p>
        </p:txBody>
      </p:sp>
      <p:sp>
        <p:nvSpPr>
          <p:cNvPr id="96258" name="椭圆 7"/>
          <p:cNvSpPr>
            <a:spLocks noChangeArrowheads="1"/>
          </p:cNvSpPr>
          <p:nvPr/>
        </p:nvSpPr>
        <p:spPr bwMode="auto">
          <a:xfrm>
            <a:off x="1465263" y="1154113"/>
            <a:ext cx="404812" cy="406400"/>
          </a:xfrm>
          <a:prstGeom prst="ellipse">
            <a:avLst/>
          </a:prstGeom>
          <a:noFill/>
          <a:ln w="12700">
            <a:solidFill>
              <a:schemeClr val="bg1"/>
            </a:solidFill>
            <a:prstDash val="lgDash"/>
            <a:round/>
          </a:ln>
        </p:spPr>
        <p:txBody>
          <a:bodyPr anchor="ctr"/>
          <a:lstStyle/>
          <a:p>
            <a:pPr algn="ctr"/>
            <a:r>
              <a:rPr lang="en-US" altLang="zh-CN" sz="2400">
                <a:solidFill>
                  <a:schemeClr val="bg1"/>
                </a:solidFill>
                <a:latin typeface="Times New Roman" panose="02020603050405020304" pitchFamily="18" charset="0"/>
                <a:ea typeface="微软雅黑" panose="020B0503020204020204" charset="-122"/>
              </a:rPr>
              <a:t>3</a:t>
            </a:r>
            <a:endParaRPr lang="en-US" altLang="zh-CN" sz="2400">
              <a:solidFill>
                <a:schemeClr val="bg1"/>
              </a:solidFill>
              <a:latin typeface="Times New Roman" panose="02020603050405020304" pitchFamily="18" charset="0"/>
              <a:ea typeface="微软雅黑" panose="020B0503020204020204" charset="-122"/>
            </a:endParaRPr>
          </a:p>
        </p:txBody>
      </p:sp>
      <p:sp>
        <p:nvSpPr>
          <p:cNvPr id="96259" name="矩形 8"/>
          <p:cNvSpPr>
            <a:spLocks noChangeArrowheads="1"/>
          </p:cNvSpPr>
          <p:nvPr/>
        </p:nvSpPr>
        <p:spPr bwMode="auto">
          <a:xfrm>
            <a:off x="1168400" y="1714500"/>
            <a:ext cx="6858000" cy="2245360"/>
          </a:xfrm>
          <a:prstGeom prst="rect">
            <a:avLst/>
          </a:prstGeom>
          <a:noFill/>
          <a:ln w="9525">
            <a:noFill/>
            <a:miter lim="800000"/>
          </a:ln>
        </p:spPr>
        <p:txBody>
          <a:bodyPr>
            <a:spAutoFit/>
          </a:bodyPr>
          <a:lstStyle/>
          <a:p>
            <a:pPr eaLnBrk="0" hangingPunct="0">
              <a:lnSpc>
                <a:spcPct val="200000"/>
              </a:lnSpc>
            </a:pPr>
            <a:r>
              <a:rPr lang="zh-CN" altLang="en-US" sz="1400">
                <a:solidFill>
                  <a:srgbClr val="E94822"/>
                </a:solidFill>
                <a:latin typeface="Times New Roman" panose="02020603050405020304" pitchFamily="18" charset="0"/>
                <a:ea typeface="微软雅黑" panose="020B0503020204020204" charset="-122"/>
              </a:rPr>
              <a:t>要想做到我不被他人伤害，应做到以下方面</a:t>
            </a:r>
            <a:endParaRPr lang="en-US" altLang="zh-CN" sz="1400">
              <a:solidFill>
                <a:srgbClr val="E94822"/>
              </a:solidFill>
              <a:latin typeface="Times New Roman" panose="02020603050405020304" pitchFamily="18" charset="0"/>
              <a:ea typeface="微软雅黑" panose="020B0503020204020204" charset="-122"/>
            </a:endParaRPr>
          </a:p>
          <a:p>
            <a:pPr eaLnBrk="0" hangingPunct="0">
              <a:lnSpc>
                <a:spcPct val="200000"/>
              </a:lnSpc>
              <a:buFont typeface="Wingdings" panose="05000000000000000000" pitchFamily="2" charset="2"/>
              <a:buChar char="p"/>
            </a:pPr>
            <a:r>
              <a:rPr lang="zh-CN" altLang="en-US" sz="1400">
                <a:solidFill>
                  <a:srgbClr val="2C2D34"/>
                </a:solidFill>
                <a:latin typeface="Times New Roman" panose="02020603050405020304" pitchFamily="18" charset="0"/>
                <a:ea typeface="微软雅黑" panose="020B0503020204020204" charset="-122"/>
              </a:rPr>
              <a:t>交叉作业时，要预料他人对自己可能造成的伤害，做好防范措施。检修电气设备时必须先验电，要防范他人误送电等；</a:t>
            </a:r>
            <a:endParaRPr lang="zh-CN" altLang="en-US" sz="1400">
              <a:solidFill>
                <a:srgbClr val="2C2D34"/>
              </a:solidFill>
              <a:latin typeface="Times New Roman" panose="02020603050405020304" pitchFamily="18" charset="0"/>
              <a:ea typeface="微软雅黑" panose="020B0503020204020204" charset="-122"/>
            </a:endParaRPr>
          </a:p>
          <a:p>
            <a:pPr eaLnBrk="0" hangingPunct="0">
              <a:lnSpc>
                <a:spcPct val="200000"/>
              </a:lnSpc>
              <a:buFont typeface="Wingdings" panose="05000000000000000000" pitchFamily="2" charset="2"/>
              <a:buChar char="p"/>
            </a:pPr>
            <a:r>
              <a:rPr lang="zh-CN" altLang="en-US" sz="1400">
                <a:solidFill>
                  <a:srgbClr val="2C2D34"/>
                </a:solidFill>
                <a:latin typeface="Times New Roman" panose="02020603050405020304" pitchFamily="18" charset="0"/>
                <a:ea typeface="微软雅黑" panose="020B0503020204020204" charset="-122"/>
              </a:rPr>
              <a:t>设备缺失安全保护装置或附件时，员工应及时向主管报告，应当及时予以处理；</a:t>
            </a:r>
            <a:endParaRPr lang="zh-CN" altLang="en-US" sz="1400">
              <a:solidFill>
                <a:srgbClr val="2C2D34"/>
              </a:solidFill>
              <a:latin typeface="Times New Roman" panose="02020603050405020304" pitchFamily="18" charset="0"/>
              <a:ea typeface="微软雅黑" panose="020B0503020204020204" charset="-122"/>
            </a:endParaRPr>
          </a:p>
          <a:p>
            <a:pPr eaLnBrk="0" hangingPunct="0">
              <a:lnSpc>
                <a:spcPct val="200000"/>
              </a:lnSpc>
              <a:buFont typeface="Wingdings" panose="05000000000000000000" pitchFamily="2" charset="2"/>
              <a:buChar char="p"/>
            </a:pPr>
            <a:r>
              <a:rPr lang="zh-CN" altLang="en-US" sz="1400">
                <a:solidFill>
                  <a:srgbClr val="2C2D34"/>
                </a:solidFill>
                <a:latin typeface="Times New Roman" panose="02020603050405020304" pitchFamily="18" charset="0"/>
                <a:ea typeface="微软雅黑" panose="020B0503020204020204" charset="-122"/>
              </a:rPr>
              <a:t>在危险性大的岗位（ 例如高空作业、交叉作业等），必须设有专人监护。</a:t>
            </a:r>
            <a:endParaRPr lang="zh-CN" altLang="en-US" sz="1400">
              <a:solidFill>
                <a:srgbClr val="2C2D34"/>
              </a:solidFill>
              <a:latin typeface="Times New Roman" panose="02020603050405020304" pitchFamily="18" charset="0"/>
              <a:ea typeface="微软雅黑" panose="020B0503020204020204" charset="-122"/>
            </a:endParaRPr>
          </a:p>
        </p:txBody>
      </p:sp>
      <p:sp>
        <p:nvSpPr>
          <p:cNvPr id="96260" name="矩形 9"/>
          <p:cNvSpPr>
            <a:spLocks noChangeArrowheads="1"/>
          </p:cNvSpPr>
          <p:nvPr/>
        </p:nvSpPr>
        <p:spPr bwMode="auto">
          <a:xfrm>
            <a:off x="971550" y="4186238"/>
            <a:ext cx="7429500" cy="752475"/>
          </a:xfrm>
          <a:prstGeom prst="rect">
            <a:avLst/>
          </a:prstGeom>
          <a:solidFill>
            <a:srgbClr val="2C2D34"/>
          </a:solidFill>
          <a:ln w="12700">
            <a:noFill/>
            <a:miter lim="800000"/>
          </a:ln>
        </p:spPr>
        <p:txBody>
          <a:bodyPr/>
          <a:lstStyle/>
          <a:p>
            <a:endParaRPr lang="zh-CN" altLang="en-US" sz="100">
              <a:ea typeface="楷体_GB2312" pitchFamily="49" charset="-122"/>
            </a:endParaRPr>
          </a:p>
        </p:txBody>
      </p:sp>
      <p:sp>
        <p:nvSpPr>
          <p:cNvPr id="96261" name="等腰三角形 10"/>
          <p:cNvSpPr>
            <a:spLocks noChangeArrowheads="1"/>
          </p:cNvSpPr>
          <p:nvPr/>
        </p:nvSpPr>
        <p:spPr bwMode="auto">
          <a:xfrm>
            <a:off x="1814513" y="3916363"/>
            <a:ext cx="379412" cy="269875"/>
          </a:xfrm>
          <a:prstGeom prst="triangle">
            <a:avLst>
              <a:gd name="adj" fmla="val 50000"/>
            </a:avLst>
          </a:prstGeom>
          <a:solidFill>
            <a:srgbClr val="2C2D34"/>
          </a:solidFill>
          <a:ln w="12700">
            <a:noFill/>
            <a:miter lim="800000"/>
          </a:ln>
        </p:spPr>
        <p:txBody>
          <a:bodyPr/>
          <a:lstStyle/>
          <a:p>
            <a:endParaRPr lang="zh-CN" altLang="en-US" sz="100">
              <a:ea typeface="楷体_GB2312" pitchFamily="49" charset="-122"/>
            </a:endParaRPr>
          </a:p>
        </p:txBody>
      </p:sp>
      <p:sp>
        <p:nvSpPr>
          <p:cNvPr id="96262" name="矩形 11"/>
          <p:cNvSpPr>
            <a:spLocks noChangeArrowheads="1"/>
          </p:cNvSpPr>
          <p:nvPr/>
        </p:nvSpPr>
        <p:spPr bwMode="auto">
          <a:xfrm>
            <a:off x="1068388" y="4178300"/>
            <a:ext cx="7332662" cy="783590"/>
          </a:xfrm>
          <a:prstGeom prst="rect">
            <a:avLst/>
          </a:prstGeom>
          <a:noFill/>
          <a:ln w="9525">
            <a:noFill/>
            <a:miter lim="800000"/>
          </a:ln>
        </p:spPr>
        <p:txBody>
          <a:bodyPr>
            <a:spAutoFit/>
          </a:bodyPr>
          <a:lstStyle/>
          <a:p>
            <a:pPr eaLnBrk="0" hangingPunct="0">
              <a:lnSpc>
                <a:spcPct val="150000"/>
              </a:lnSpc>
            </a:pPr>
            <a:r>
              <a:rPr lang="zh-CN" altLang="en-US" sz="1500">
                <a:solidFill>
                  <a:schemeClr val="bg1"/>
                </a:solidFill>
                <a:latin typeface="Times New Roman" panose="02020603050405020304" pitchFamily="18" charset="0"/>
                <a:ea typeface="微软雅黑" panose="020B0503020204020204" charset="-122"/>
              </a:rPr>
              <a:t>一旦发现“三违”现象，必须敢于抵制，及时果断处理隐患并报告，如果想着“事不关己”，不及时制止，一旦发生事故，就有可能危及自己。</a:t>
            </a:r>
            <a:endParaRPr lang="zh-CN" altLang="en-US" sz="1500">
              <a:solidFill>
                <a:schemeClr val="bg1"/>
              </a:solidFill>
              <a:latin typeface="Times New Roman" panose="02020603050405020304" pitchFamily="18" charset="0"/>
              <a:ea typeface="微软雅黑" panose="020B0503020204020204" charset="-122"/>
            </a:endParaRPr>
          </a:p>
        </p:txBody>
      </p:sp>
      <p:sp>
        <p:nvSpPr>
          <p:cNvPr id="96263" name="等腰三角形 12"/>
          <p:cNvSpPr>
            <a:spLocks noChangeArrowheads="1"/>
          </p:cNvSpPr>
          <p:nvPr/>
        </p:nvSpPr>
        <p:spPr bwMode="auto">
          <a:xfrm flipV="1">
            <a:off x="1504950" y="1608138"/>
            <a:ext cx="325438" cy="195262"/>
          </a:xfrm>
          <a:prstGeom prst="triangle">
            <a:avLst>
              <a:gd name="adj" fmla="val 50000"/>
            </a:avLst>
          </a:prstGeom>
          <a:solidFill>
            <a:srgbClr val="E94822"/>
          </a:solidFill>
          <a:ln w="12700">
            <a:noFill/>
            <a:miter lim="800000"/>
          </a:ln>
        </p:spPr>
        <p:txBody>
          <a:bodyPr/>
          <a:lstStyle/>
          <a:p>
            <a:endParaRPr lang="zh-CN" altLang="en-US" sz="100">
              <a:ea typeface="楷体_GB2312" pitchFamily="49" charset="-122"/>
            </a:endParaRPr>
          </a:p>
        </p:txBody>
      </p:sp>
      <p:sp>
        <p:nvSpPr>
          <p:cNvPr id="96264" name="矩形 1"/>
          <p:cNvSpPr>
            <a:spLocks noChangeArrowheads="1"/>
          </p:cNvSpPr>
          <p:nvPr/>
        </p:nvSpPr>
        <p:spPr bwMode="auto">
          <a:xfrm>
            <a:off x="714375" y="73025"/>
            <a:ext cx="4418013" cy="575945"/>
          </a:xfrm>
          <a:prstGeom prst="rect">
            <a:avLst/>
          </a:prstGeom>
          <a:noFill/>
          <a:ln w="9525">
            <a:noFill/>
            <a:miter lim="800000"/>
          </a:ln>
        </p:spPr>
        <p:txBody>
          <a:bodyPr>
            <a:spAutoFit/>
          </a:bodyPr>
          <a:lstStyle/>
          <a:p>
            <a:pPr eaLnBrk="0" hangingPunct="0">
              <a:lnSpc>
                <a:spcPct val="150000"/>
              </a:lnSpc>
            </a:pPr>
            <a:r>
              <a:rPr lang="zh-CN" altLang="en-US" sz="2100">
                <a:solidFill>
                  <a:srgbClr val="FF9900"/>
                </a:solidFill>
                <a:latin typeface="Times New Roman" panose="02020603050405020304" pitchFamily="18" charset="0"/>
                <a:ea typeface="微软雅黑" panose="020B0503020204020204" charset="-122"/>
              </a:rPr>
              <a:t>安全生产“四不伤害原则”</a:t>
            </a:r>
            <a:endParaRPr lang="zh-CN" altLang="en-US" sz="2100">
              <a:solidFill>
                <a:srgbClr val="FF9900"/>
              </a:solidFill>
              <a:latin typeface="Times New Roman" panose="02020603050405020304" pitchFamily="18" charset="0"/>
              <a:ea typeface="微软雅黑" panose="020B0503020204020204" charset="-122"/>
            </a:endParaRP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矩形 8"/>
          <p:cNvSpPr>
            <a:spLocks noChangeArrowheads="1"/>
          </p:cNvSpPr>
          <p:nvPr/>
        </p:nvSpPr>
        <p:spPr bwMode="auto">
          <a:xfrm>
            <a:off x="454025" y="2401888"/>
            <a:ext cx="4506913" cy="1383665"/>
          </a:xfrm>
          <a:prstGeom prst="rect">
            <a:avLst/>
          </a:prstGeom>
          <a:noFill/>
          <a:ln w="9525">
            <a:noFill/>
            <a:miter lim="800000"/>
          </a:ln>
        </p:spPr>
        <p:txBody>
          <a:bodyPr>
            <a:spAutoFit/>
          </a:bodyPr>
          <a:lstStyle/>
          <a:p>
            <a:pPr eaLnBrk="0" hangingPunct="0">
              <a:lnSpc>
                <a:spcPct val="200000"/>
              </a:lnSpc>
            </a:pPr>
            <a:r>
              <a:rPr lang="zh-CN" altLang="en-US" sz="1400">
                <a:solidFill>
                  <a:srgbClr val="2C2D34"/>
                </a:solidFill>
                <a:latin typeface="Times New Roman" panose="02020603050405020304" pitchFamily="18" charset="0"/>
                <a:ea typeface="微软雅黑" panose="020B0503020204020204" charset="-122"/>
              </a:rPr>
              <a:t>组织中的每个成员都是团队中的一份子，作为组织的一员有关心爱护他人的责任和义务，不仅要注意安全，还要保护团队的其他人员不受伤害</a:t>
            </a:r>
            <a:r>
              <a:rPr lang="en-US" altLang="zh-CN" sz="1400">
                <a:solidFill>
                  <a:srgbClr val="2C2D34"/>
                </a:solidFill>
                <a:latin typeface="Times New Roman" panose="02020603050405020304" pitchFamily="18" charset="0"/>
                <a:ea typeface="微软雅黑" panose="020B0503020204020204" charset="-122"/>
              </a:rPr>
              <a:t>.   </a:t>
            </a:r>
            <a:endParaRPr lang="zh-CN" altLang="en-US" sz="1400">
              <a:solidFill>
                <a:srgbClr val="2C2D34"/>
              </a:solidFill>
              <a:latin typeface="Times New Roman" panose="02020603050405020304" pitchFamily="18" charset="0"/>
              <a:ea typeface="微软雅黑" panose="020B0503020204020204" charset="-122"/>
            </a:endParaRPr>
          </a:p>
        </p:txBody>
      </p:sp>
      <p:pic>
        <p:nvPicPr>
          <p:cNvPr id="98306" name="图片 6"/>
          <p:cNvPicPr>
            <a:picLocks noChangeAspect="1"/>
          </p:cNvPicPr>
          <p:nvPr/>
        </p:nvPicPr>
        <p:blipFill>
          <a:blip r:embed="rId1"/>
          <a:srcRect l="7117" t="21001" r="60770" b="50000"/>
          <a:stretch>
            <a:fillRect/>
          </a:stretch>
        </p:blipFill>
        <p:spPr bwMode="auto">
          <a:xfrm>
            <a:off x="5854700" y="1376363"/>
            <a:ext cx="2379663" cy="3149600"/>
          </a:xfrm>
          <a:prstGeom prst="rect">
            <a:avLst/>
          </a:prstGeom>
          <a:noFill/>
          <a:ln w="9525">
            <a:noFill/>
            <a:miter lim="800000"/>
            <a:headEnd/>
            <a:tailEnd/>
          </a:ln>
        </p:spPr>
      </p:pic>
      <p:grpSp>
        <p:nvGrpSpPr>
          <p:cNvPr id="98307" name="群組 10"/>
          <p:cNvGrpSpPr/>
          <p:nvPr/>
        </p:nvGrpSpPr>
        <p:grpSpPr bwMode="auto">
          <a:xfrm>
            <a:off x="544513" y="1557338"/>
            <a:ext cx="4321175" cy="712787"/>
            <a:chOff x="575011" y="1937315"/>
            <a:chExt cx="5760640" cy="950848"/>
          </a:xfrm>
        </p:grpSpPr>
        <p:sp>
          <p:nvSpPr>
            <p:cNvPr id="98309" name="矩形 5"/>
            <p:cNvSpPr>
              <a:spLocks noChangeArrowheads="1"/>
            </p:cNvSpPr>
            <p:nvPr/>
          </p:nvSpPr>
          <p:spPr bwMode="auto">
            <a:xfrm>
              <a:off x="575011" y="1937315"/>
              <a:ext cx="5760640" cy="720000"/>
            </a:xfrm>
            <a:prstGeom prst="rect">
              <a:avLst/>
            </a:prstGeom>
            <a:solidFill>
              <a:srgbClr val="E94822"/>
            </a:solidFill>
            <a:ln w="12700">
              <a:noFill/>
              <a:miter lim="800000"/>
            </a:ln>
          </p:spPr>
          <p:txBody>
            <a:bodyPr anchor="ctr"/>
            <a:lstStyle/>
            <a:p>
              <a:pPr algn="ctr"/>
              <a:r>
                <a:rPr lang="zh-CN" altLang="en-US" sz="3000">
                  <a:solidFill>
                    <a:schemeClr val="bg1"/>
                  </a:solidFill>
                  <a:latin typeface="Times New Roman" panose="02020603050405020304" pitchFamily="18" charset="0"/>
                  <a:ea typeface="微软雅黑" panose="020B0503020204020204" charset="-122"/>
                </a:rPr>
                <a:t> 保护他人不被伤害</a:t>
              </a:r>
              <a:endParaRPr lang="zh-CN" altLang="en-US" sz="3000">
                <a:solidFill>
                  <a:schemeClr val="bg1"/>
                </a:solidFill>
                <a:latin typeface="Times New Roman" panose="02020603050405020304" pitchFamily="18" charset="0"/>
                <a:ea typeface="微软雅黑" panose="020B0503020204020204" charset="-122"/>
              </a:endParaRPr>
            </a:p>
          </p:txBody>
        </p:sp>
        <p:sp>
          <p:nvSpPr>
            <p:cNvPr id="98310" name="椭圆 7"/>
            <p:cNvSpPr>
              <a:spLocks noChangeArrowheads="1"/>
            </p:cNvSpPr>
            <p:nvPr/>
          </p:nvSpPr>
          <p:spPr bwMode="auto">
            <a:xfrm>
              <a:off x="863043" y="2034793"/>
              <a:ext cx="540000" cy="540000"/>
            </a:xfrm>
            <a:prstGeom prst="ellipse">
              <a:avLst/>
            </a:prstGeom>
            <a:noFill/>
            <a:ln w="12700">
              <a:solidFill>
                <a:schemeClr val="bg1"/>
              </a:solidFill>
              <a:prstDash val="lgDash"/>
              <a:round/>
            </a:ln>
          </p:spPr>
          <p:txBody>
            <a:bodyPr anchor="ctr"/>
            <a:lstStyle/>
            <a:p>
              <a:pPr algn="ctr"/>
              <a:r>
                <a:rPr lang="en-US" altLang="zh-CN" sz="2400">
                  <a:solidFill>
                    <a:schemeClr val="bg1"/>
                  </a:solidFill>
                  <a:latin typeface="Times New Roman" panose="02020603050405020304" pitchFamily="18" charset="0"/>
                  <a:ea typeface="微软雅黑" panose="020B0503020204020204" charset="-122"/>
                </a:rPr>
                <a:t>4</a:t>
              </a:r>
              <a:endParaRPr lang="en-US" altLang="zh-CN" sz="2400">
                <a:solidFill>
                  <a:schemeClr val="bg1"/>
                </a:solidFill>
                <a:latin typeface="Times New Roman" panose="02020603050405020304" pitchFamily="18" charset="0"/>
                <a:ea typeface="微软雅黑" panose="020B0503020204020204" charset="-122"/>
              </a:endParaRPr>
            </a:p>
          </p:txBody>
        </p:sp>
        <p:sp>
          <p:nvSpPr>
            <p:cNvPr id="98311" name="等腰三角形 9"/>
            <p:cNvSpPr>
              <a:spLocks noChangeArrowheads="1"/>
            </p:cNvSpPr>
            <p:nvPr/>
          </p:nvSpPr>
          <p:spPr bwMode="auto">
            <a:xfrm flipV="1">
              <a:off x="902396" y="2627013"/>
              <a:ext cx="432048" cy="261150"/>
            </a:xfrm>
            <a:prstGeom prst="triangle">
              <a:avLst>
                <a:gd name="adj" fmla="val 50000"/>
              </a:avLst>
            </a:prstGeom>
            <a:solidFill>
              <a:srgbClr val="E94822"/>
            </a:solidFill>
            <a:ln w="12700">
              <a:noFill/>
              <a:miter lim="800000"/>
            </a:ln>
          </p:spPr>
          <p:txBody>
            <a:bodyPr/>
            <a:lstStyle/>
            <a:p>
              <a:endParaRPr lang="zh-CN" altLang="en-US" sz="100">
                <a:ea typeface="楷体_GB2312" pitchFamily="49" charset="-122"/>
              </a:endParaRPr>
            </a:p>
          </p:txBody>
        </p:sp>
      </p:grpSp>
      <p:sp>
        <p:nvSpPr>
          <p:cNvPr id="98308" name="矩形 1"/>
          <p:cNvSpPr>
            <a:spLocks noChangeArrowheads="1"/>
          </p:cNvSpPr>
          <p:nvPr/>
        </p:nvSpPr>
        <p:spPr bwMode="auto">
          <a:xfrm>
            <a:off x="714375" y="73025"/>
            <a:ext cx="4418013" cy="575945"/>
          </a:xfrm>
          <a:prstGeom prst="rect">
            <a:avLst/>
          </a:prstGeom>
          <a:noFill/>
          <a:ln w="9525">
            <a:noFill/>
            <a:miter lim="800000"/>
          </a:ln>
        </p:spPr>
        <p:txBody>
          <a:bodyPr>
            <a:spAutoFit/>
          </a:bodyPr>
          <a:lstStyle/>
          <a:p>
            <a:pPr eaLnBrk="0" hangingPunct="0">
              <a:lnSpc>
                <a:spcPct val="150000"/>
              </a:lnSpc>
            </a:pPr>
            <a:r>
              <a:rPr lang="zh-CN" altLang="en-US" sz="2100">
                <a:solidFill>
                  <a:srgbClr val="FF9900"/>
                </a:solidFill>
                <a:latin typeface="Times New Roman" panose="02020603050405020304" pitchFamily="18" charset="0"/>
                <a:ea typeface="微软雅黑" panose="020B0503020204020204" charset="-122"/>
              </a:rPr>
              <a:t>安全生产“四不伤害原则”</a:t>
            </a:r>
            <a:endParaRPr lang="zh-CN" altLang="en-US" sz="2100">
              <a:solidFill>
                <a:srgbClr val="FF9900"/>
              </a:solidFill>
              <a:latin typeface="Times New Roman" panose="02020603050405020304" pitchFamily="18" charset="0"/>
              <a:ea typeface="微软雅黑" panose="020B0503020204020204" charset="-122"/>
            </a:endParaRP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矩形 5"/>
          <p:cNvSpPr>
            <a:spLocks noChangeArrowheads="1"/>
          </p:cNvSpPr>
          <p:nvPr/>
        </p:nvSpPr>
        <p:spPr bwMode="auto">
          <a:xfrm>
            <a:off x="446088" y="979488"/>
            <a:ext cx="4321175" cy="539750"/>
          </a:xfrm>
          <a:prstGeom prst="rect">
            <a:avLst/>
          </a:prstGeom>
          <a:solidFill>
            <a:srgbClr val="E94822"/>
          </a:solidFill>
          <a:ln w="12700">
            <a:noFill/>
            <a:miter lim="800000"/>
          </a:ln>
        </p:spPr>
        <p:txBody>
          <a:bodyPr anchor="ctr"/>
          <a:lstStyle/>
          <a:p>
            <a:pPr algn="ctr"/>
            <a:r>
              <a:rPr lang="zh-CN" altLang="en-US" sz="3000">
                <a:solidFill>
                  <a:schemeClr val="bg1"/>
                </a:solidFill>
                <a:latin typeface="Times New Roman" panose="02020603050405020304" pitchFamily="18" charset="0"/>
                <a:ea typeface="微软雅黑" panose="020B0503020204020204" charset="-122"/>
              </a:rPr>
              <a:t> 保护他人不被伤害</a:t>
            </a:r>
            <a:endParaRPr lang="zh-CN" altLang="en-US" sz="3000">
              <a:solidFill>
                <a:schemeClr val="bg1"/>
              </a:solidFill>
              <a:latin typeface="Times New Roman" panose="02020603050405020304" pitchFamily="18" charset="0"/>
              <a:ea typeface="微软雅黑" panose="020B0503020204020204" charset="-122"/>
            </a:endParaRPr>
          </a:p>
        </p:txBody>
      </p:sp>
      <p:sp>
        <p:nvSpPr>
          <p:cNvPr id="100354" name="椭圆 7"/>
          <p:cNvSpPr>
            <a:spLocks noChangeArrowheads="1"/>
          </p:cNvSpPr>
          <p:nvPr/>
        </p:nvSpPr>
        <p:spPr bwMode="auto">
          <a:xfrm>
            <a:off x="663575" y="1052513"/>
            <a:ext cx="404813" cy="404812"/>
          </a:xfrm>
          <a:prstGeom prst="ellipse">
            <a:avLst/>
          </a:prstGeom>
          <a:noFill/>
          <a:ln w="12700">
            <a:solidFill>
              <a:schemeClr val="bg1"/>
            </a:solidFill>
            <a:prstDash val="lgDash"/>
            <a:round/>
          </a:ln>
        </p:spPr>
        <p:txBody>
          <a:bodyPr anchor="ctr"/>
          <a:lstStyle/>
          <a:p>
            <a:pPr algn="ctr"/>
            <a:r>
              <a:rPr lang="en-US" altLang="zh-CN" sz="2400">
                <a:solidFill>
                  <a:schemeClr val="bg1"/>
                </a:solidFill>
                <a:latin typeface="Times New Roman" panose="02020603050405020304" pitchFamily="18" charset="0"/>
                <a:ea typeface="微软雅黑" panose="020B0503020204020204" charset="-122"/>
              </a:rPr>
              <a:t>4</a:t>
            </a:r>
            <a:endParaRPr lang="en-US" altLang="zh-CN" sz="2400">
              <a:solidFill>
                <a:schemeClr val="bg1"/>
              </a:solidFill>
              <a:latin typeface="Times New Roman" panose="02020603050405020304" pitchFamily="18" charset="0"/>
              <a:ea typeface="微软雅黑" panose="020B0503020204020204" charset="-122"/>
            </a:endParaRPr>
          </a:p>
        </p:txBody>
      </p:sp>
      <p:pic>
        <p:nvPicPr>
          <p:cNvPr id="100355" name="图片 3"/>
          <p:cNvPicPr>
            <a:picLocks noChangeAspect="1"/>
          </p:cNvPicPr>
          <p:nvPr/>
        </p:nvPicPr>
        <p:blipFill>
          <a:blip r:embed="rId1"/>
          <a:srcRect l="53078" t="44749" r="3844" b="33200"/>
          <a:stretch>
            <a:fillRect/>
          </a:stretch>
        </p:blipFill>
        <p:spPr bwMode="auto">
          <a:xfrm>
            <a:off x="5870575" y="1081088"/>
            <a:ext cx="3084513" cy="2312987"/>
          </a:xfrm>
          <a:prstGeom prst="rect">
            <a:avLst/>
          </a:prstGeom>
          <a:noFill/>
          <a:ln w="9525">
            <a:noFill/>
            <a:miter lim="800000"/>
            <a:headEnd/>
            <a:tailEnd/>
          </a:ln>
        </p:spPr>
      </p:pic>
      <p:sp>
        <p:nvSpPr>
          <p:cNvPr id="100356" name="矩形 9"/>
          <p:cNvSpPr>
            <a:spLocks noChangeArrowheads="1"/>
          </p:cNvSpPr>
          <p:nvPr/>
        </p:nvSpPr>
        <p:spPr bwMode="auto">
          <a:xfrm>
            <a:off x="446088" y="1587500"/>
            <a:ext cx="6357937" cy="2306955"/>
          </a:xfrm>
          <a:prstGeom prst="rect">
            <a:avLst/>
          </a:prstGeom>
          <a:noFill/>
          <a:ln w="9525">
            <a:noFill/>
            <a:miter lim="800000"/>
          </a:ln>
        </p:spPr>
        <p:txBody>
          <a:bodyPr>
            <a:spAutoFit/>
          </a:bodyPr>
          <a:lstStyle/>
          <a:p>
            <a:pPr eaLnBrk="0" hangingPunct="0">
              <a:lnSpc>
                <a:spcPct val="200000"/>
              </a:lnSpc>
            </a:pPr>
            <a:r>
              <a:rPr lang="zh-CN" altLang="en-US" sz="1200">
                <a:solidFill>
                  <a:srgbClr val="E94822"/>
                </a:solidFill>
                <a:latin typeface="Times New Roman" panose="02020603050405020304" pitchFamily="18" charset="0"/>
                <a:ea typeface="微软雅黑" panose="020B0503020204020204" charset="-122"/>
              </a:rPr>
              <a:t>要保护他人不受伤害，应该做到以下方面：</a:t>
            </a:r>
            <a:endParaRPr lang="en-US" altLang="zh-CN" sz="1200">
              <a:solidFill>
                <a:srgbClr val="E94822"/>
              </a:solidFill>
              <a:latin typeface="Times New Roman" panose="02020603050405020304" pitchFamily="18" charset="0"/>
              <a:ea typeface="微软雅黑" panose="020B0503020204020204" charset="-122"/>
            </a:endParaRPr>
          </a:p>
          <a:p>
            <a:pPr eaLnBrk="0" hangingPunct="0">
              <a:lnSpc>
                <a:spcPct val="200000"/>
              </a:lnSpc>
              <a:buFont typeface="Wingdings" panose="05000000000000000000" pitchFamily="2" charset="2"/>
              <a:buChar char="p"/>
            </a:pPr>
            <a:r>
              <a:rPr lang="zh-CN" altLang="en-US" sz="1200">
                <a:solidFill>
                  <a:srgbClr val="2C2D34"/>
                </a:solidFill>
                <a:latin typeface="Times New Roman" panose="02020603050405020304" pitchFamily="18" charset="0"/>
                <a:ea typeface="微软雅黑" panose="020B0503020204020204" charset="-122"/>
              </a:rPr>
              <a:t>任何人在任何地方发现任何事故隐患都要主动告知或提示他人；</a:t>
            </a:r>
            <a:endParaRPr lang="zh-CN" altLang="en-US" sz="1200">
              <a:solidFill>
                <a:srgbClr val="2C2D34"/>
              </a:solidFill>
              <a:latin typeface="Times New Roman" panose="02020603050405020304" pitchFamily="18" charset="0"/>
              <a:ea typeface="微软雅黑" panose="020B0503020204020204" charset="-122"/>
            </a:endParaRPr>
          </a:p>
          <a:p>
            <a:pPr eaLnBrk="0" hangingPunct="0">
              <a:lnSpc>
                <a:spcPct val="200000"/>
              </a:lnSpc>
              <a:buFont typeface="Wingdings" panose="05000000000000000000" pitchFamily="2" charset="2"/>
              <a:buChar char="p"/>
            </a:pPr>
            <a:r>
              <a:rPr lang="zh-CN" altLang="en-US" sz="1200">
                <a:solidFill>
                  <a:srgbClr val="2C2D34"/>
                </a:solidFill>
                <a:latin typeface="Times New Roman" panose="02020603050405020304" pitchFamily="18" charset="0"/>
                <a:ea typeface="微软雅黑" panose="020B0503020204020204" charset="-122"/>
              </a:rPr>
              <a:t>提示他人遵守各项规章制度和安全操作规程。</a:t>
            </a:r>
            <a:endParaRPr lang="en-US" altLang="zh-CN" sz="1200">
              <a:solidFill>
                <a:srgbClr val="2C2D34"/>
              </a:solidFill>
              <a:latin typeface="Times New Roman" panose="02020603050405020304" pitchFamily="18" charset="0"/>
              <a:ea typeface="微软雅黑" panose="020B0503020204020204" charset="-122"/>
            </a:endParaRPr>
          </a:p>
          <a:p>
            <a:pPr eaLnBrk="0" hangingPunct="0">
              <a:lnSpc>
                <a:spcPct val="200000"/>
              </a:lnSpc>
              <a:buFont typeface="Wingdings" panose="05000000000000000000" pitchFamily="2" charset="2"/>
              <a:buChar char="p"/>
            </a:pPr>
            <a:r>
              <a:rPr lang="zh-CN" altLang="en-US" sz="1200">
                <a:solidFill>
                  <a:srgbClr val="2C2D34"/>
                </a:solidFill>
                <a:latin typeface="Times New Roman" panose="02020603050405020304" pitchFamily="18" charset="0"/>
                <a:ea typeface="微软雅黑" panose="020B0503020204020204" charset="-122"/>
              </a:rPr>
              <a:t>提出安全建议，互相交流，向他人传递有用的信息；</a:t>
            </a:r>
            <a:endParaRPr lang="en-US" altLang="zh-CN" sz="1200">
              <a:solidFill>
                <a:srgbClr val="2C2D34"/>
              </a:solidFill>
              <a:latin typeface="Times New Roman" panose="02020603050405020304" pitchFamily="18" charset="0"/>
              <a:ea typeface="微软雅黑" panose="020B0503020204020204" charset="-122"/>
            </a:endParaRPr>
          </a:p>
          <a:p>
            <a:pPr eaLnBrk="0" hangingPunct="0">
              <a:lnSpc>
                <a:spcPct val="200000"/>
              </a:lnSpc>
              <a:buFont typeface="Wingdings" panose="05000000000000000000" pitchFamily="2" charset="2"/>
              <a:buChar char="p"/>
            </a:pPr>
            <a:r>
              <a:rPr lang="zh-CN" altLang="en-US" sz="1200">
                <a:solidFill>
                  <a:srgbClr val="2C2D34"/>
                </a:solidFill>
                <a:latin typeface="Times New Roman" panose="02020603050405020304" pitchFamily="18" charset="0"/>
                <a:ea typeface="微软雅黑" panose="020B0503020204020204" charset="-122"/>
              </a:rPr>
              <a:t>视安全为集体荣誉，为团队贡献安全知识，与其他人分享经验；关注他人身心健康。</a:t>
            </a:r>
            <a:endParaRPr lang="en-US" altLang="zh-CN" sz="1200">
              <a:solidFill>
                <a:srgbClr val="2C2D34"/>
              </a:solidFill>
              <a:latin typeface="Times New Roman" panose="02020603050405020304" pitchFamily="18" charset="0"/>
              <a:ea typeface="微软雅黑" panose="020B0503020204020204" charset="-122"/>
            </a:endParaRPr>
          </a:p>
          <a:p>
            <a:pPr eaLnBrk="0" hangingPunct="0">
              <a:lnSpc>
                <a:spcPct val="200000"/>
              </a:lnSpc>
              <a:buFont typeface="Wingdings" panose="05000000000000000000" pitchFamily="2" charset="2"/>
              <a:buChar char="p"/>
            </a:pPr>
            <a:r>
              <a:rPr lang="zh-CN" altLang="en-US" sz="1200">
                <a:solidFill>
                  <a:srgbClr val="2C2D34"/>
                </a:solidFill>
                <a:latin typeface="Times New Roman" panose="02020603050405020304" pitchFamily="18" charset="0"/>
                <a:ea typeface="微软雅黑" panose="020B0503020204020204" charset="-122"/>
              </a:rPr>
              <a:t>一旦发生事故，在保护自己的同时，要主动帮助身边的人摆脱困境。</a:t>
            </a:r>
            <a:endParaRPr lang="zh-CN" altLang="en-US" sz="1200">
              <a:solidFill>
                <a:srgbClr val="2C2D34"/>
              </a:solidFill>
              <a:latin typeface="Times New Roman" panose="02020603050405020304" pitchFamily="18" charset="0"/>
              <a:ea typeface="微软雅黑" panose="020B0503020204020204" charset="-122"/>
            </a:endParaRPr>
          </a:p>
        </p:txBody>
      </p:sp>
      <p:sp>
        <p:nvSpPr>
          <p:cNvPr id="100357" name="矩形 10"/>
          <p:cNvSpPr>
            <a:spLocks noChangeArrowheads="1"/>
          </p:cNvSpPr>
          <p:nvPr/>
        </p:nvSpPr>
        <p:spPr bwMode="auto">
          <a:xfrm>
            <a:off x="571500" y="4181475"/>
            <a:ext cx="7429500" cy="752475"/>
          </a:xfrm>
          <a:prstGeom prst="rect">
            <a:avLst/>
          </a:prstGeom>
          <a:solidFill>
            <a:srgbClr val="2C2D34"/>
          </a:solidFill>
          <a:ln w="12700">
            <a:noFill/>
            <a:miter lim="800000"/>
          </a:ln>
        </p:spPr>
        <p:txBody>
          <a:bodyPr/>
          <a:lstStyle/>
          <a:p>
            <a:endParaRPr lang="zh-CN" altLang="en-US" sz="100">
              <a:ea typeface="楷体_GB2312" pitchFamily="49" charset="-122"/>
            </a:endParaRPr>
          </a:p>
        </p:txBody>
      </p:sp>
      <p:sp>
        <p:nvSpPr>
          <p:cNvPr id="100358" name="等腰三角形 11"/>
          <p:cNvSpPr>
            <a:spLocks noChangeArrowheads="1"/>
          </p:cNvSpPr>
          <p:nvPr/>
        </p:nvSpPr>
        <p:spPr bwMode="auto">
          <a:xfrm>
            <a:off x="1414463" y="3911600"/>
            <a:ext cx="379412" cy="269875"/>
          </a:xfrm>
          <a:prstGeom prst="triangle">
            <a:avLst>
              <a:gd name="adj" fmla="val 50000"/>
            </a:avLst>
          </a:prstGeom>
          <a:solidFill>
            <a:srgbClr val="2C2D34"/>
          </a:solidFill>
          <a:ln w="12700">
            <a:noFill/>
            <a:miter lim="800000"/>
          </a:ln>
        </p:spPr>
        <p:txBody>
          <a:bodyPr/>
          <a:lstStyle/>
          <a:p>
            <a:endParaRPr lang="zh-CN" altLang="en-US" sz="100">
              <a:ea typeface="楷体_GB2312" pitchFamily="49" charset="-122"/>
            </a:endParaRPr>
          </a:p>
        </p:txBody>
      </p:sp>
      <p:sp>
        <p:nvSpPr>
          <p:cNvPr id="100359" name="矩形 12"/>
          <p:cNvSpPr>
            <a:spLocks noChangeArrowheads="1"/>
          </p:cNvSpPr>
          <p:nvPr/>
        </p:nvSpPr>
        <p:spPr bwMode="auto">
          <a:xfrm>
            <a:off x="668338" y="4173538"/>
            <a:ext cx="7332662" cy="783590"/>
          </a:xfrm>
          <a:prstGeom prst="rect">
            <a:avLst/>
          </a:prstGeom>
          <a:noFill/>
          <a:ln w="9525">
            <a:noFill/>
            <a:miter lim="800000"/>
          </a:ln>
        </p:spPr>
        <p:txBody>
          <a:bodyPr>
            <a:spAutoFit/>
          </a:bodyPr>
          <a:lstStyle/>
          <a:p>
            <a:pPr eaLnBrk="0" hangingPunct="0">
              <a:lnSpc>
                <a:spcPct val="150000"/>
              </a:lnSpc>
            </a:pPr>
            <a:r>
              <a:rPr lang="zh-CN" altLang="en-US" sz="1500">
                <a:solidFill>
                  <a:schemeClr val="bg1"/>
                </a:solidFill>
                <a:latin typeface="Times New Roman" panose="02020603050405020304" pitchFamily="18" charset="0"/>
                <a:ea typeface="微软雅黑" panose="020B0503020204020204" charset="-122"/>
              </a:rPr>
              <a:t>也许你的一个提示就能避免一场事故，甚至挽救一个生命。能及时纠正你违章作业的人，才是你真正的朋友。</a:t>
            </a:r>
            <a:endParaRPr lang="zh-CN" altLang="en-US" sz="1500">
              <a:solidFill>
                <a:schemeClr val="bg1"/>
              </a:solidFill>
              <a:latin typeface="Times New Roman" panose="02020603050405020304" pitchFamily="18" charset="0"/>
              <a:ea typeface="微软雅黑" panose="020B0503020204020204" charset="-122"/>
            </a:endParaRPr>
          </a:p>
        </p:txBody>
      </p:sp>
      <p:sp>
        <p:nvSpPr>
          <p:cNvPr id="100360" name="矩形 1"/>
          <p:cNvSpPr>
            <a:spLocks noChangeArrowheads="1"/>
          </p:cNvSpPr>
          <p:nvPr/>
        </p:nvSpPr>
        <p:spPr bwMode="auto">
          <a:xfrm>
            <a:off x="714375" y="73025"/>
            <a:ext cx="4418013" cy="575945"/>
          </a:xfrm>
          <a:prstGeom prst="rect">
            <a:avLst/>
          </a:prstGeom>
          <a:noFill/>
          <a:ln w="9525">
            <a:noFill/>
            <a:miter lim="800000"/>
          </a:ln>
        </p:spPr>
        <p:txBody>
          <a:bodyPr>
            <a:spAutoFit/>
          </a:bodyPr>
          <a:lstStyle/>
          <a:p>
            <a:pPr eaLnBrk="0" hangingPunct="0">
              <a:lnSpc>
                <a:spcPct val="150000"/>
              </a:lnSpc>
            </a:pPr>
            <a:r>
              <a:rPr lang="zh-CN" altLang="en-US" sz="2100">
                <a:solidFill>
                  <a:srgbClr val="FF9900"/>
                </a:solidFill>
                <a:latin typeface="Times New Roman" panose="02020603050405020304" pitchFamily="18" charset="0"/>
                <a:ea typeface="微软雅黑" panose="020B0503020204020204" charset="-122"/>
              </a:rPr>
              <a:t>安全生产“四不伤害原则”</a:t>
            </a:r>
            <a:endParaRPr lang="zh-CN" altLang="en-US" sz="2100">
              <a:solidFill>
                <a:srgbClr val="FF9900"/>
              </a:solidFill>
              <a:latin typeface="Times New Roman" panose="02020603050405020304" pitchFamily="18" charset="0"/>
              <a:ea typeface="微软雅黑" panose="020B0503020204020204" charset="-122"/>
            </a:endParaRP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1"/>
          <a:srcRect/>
          <a:stretch>
            <a:fillRect/>
          </a:stretch>
        </p:blipFill>
        <p:spPr bwMode="auto">
          <a:xfrm>
            <a:off x="0" y="1987550"/>
            <a:ext cx="9150350" cy="3162300"/>
          </a:xfrm>
          <a:prstGeom prst="rect">
            <a:avLst/>
          </a:prstGeom>
          <a:noFill/>
          <a:ln w="9525">
            <a:noFill/>
            <a:miter lim="800000"/>
            <a:headEnd/>
            <a:tailEnd/>
          </a:ln>
        </p:spPr>
      </p:pic>
      <p:grpSp>
        <p:nvGrpSpPr>
          <p:cNvPr id="15" name="组合 14"/>
          <p:cNvGrpSpPr/>
          <p:nvPr/>
        </p:nvGrpSpPr>
        <p:grpSpPr bwMode="auto">
          <a:xfrm>
            <a:off x="3708400" y="996950"/>
            <a:ext cx="1727200" cy="1730375"/>
            <a:chOff x="6609209" y="790981"/>
            <a:chExt cx="2301875" cy="2308226"/>
          </a:xfrm>
        </p:grpSpPr>
        <p:sp>
          <p:nvSpPr>
            <p:cNvPr id="102406" name="Oval 5"/>
            <p:cNvSpPr>
              <a:spLocks noChangeArrowheads="1"/>
            </p:cNvSpPr>
            <p:nvPr/>
          </p:nvSpPr>
          <p:spPr bwMode="auto">
            <a:xfrm>
              <a:off x="6609209" y="790981"/>
              <a:ext cx="2301875" cy="2308226"/>
            </a:xfrm>
            <a:prstGeom prst="ellipse">
              <a:avLst/>
            </a:prstGeom>
            <a:solidFill>
              <a:srgbClr val="FFFFFF"/>
            </a:solidFill>
            <a:ln w="9525">
              <a:noFill/>
              <a:round/>
            </a:ln>
          </p:spPr>
          <p:txBody>
            <a:bodyPr/>
            <a:lstStyle/>
            <a:p>
              <a:endParaRPr lang="zh-CN" altLang="en-US">
                <a:ea typeface="华文细黑" panose="02010600040101010101" pitchFamily="2" charset="-122"/>
              </a:endParaRPr>
            </a:p>
          </p:txBody>
        </p:sp>
        <p:sp>
          <p:nvSpPr>
            <p:cNvPr id="102407" name="Freeform 6"/>
            <p:cNvSpPr>
              <a:spLocks noEditPoints="1"/>
            </p:cNvSpPr>
            <p:nvPr/>
          </p:nvSpPr>
          <p:spPr bwMode="auto">
            <a:xfrm>
              <a:off x="6733034" y="914806"/>
              <a:ext cx="2054225" cy="2058988"/>
            </a:xfrm>
            <a:custGeom>
              <a:avLst/>
              <a:gdLst>
                <a:gd name="T0" fmla="*/ 2147483647 w 3306"/>
                <a:gd name="T1" fmla="*/ 0 h 3306"/>
                <a:gd name="T2" fmla="*/ 2147483647 w 3306"/>
                <a:gd name="T3" fmla="*/ 2147483647 h 3306"/>
                <a:gd name="T4" fmla="*/ 2147483647 w 3306"/>
                <a:gd name="T5" fmla="*/ 2147483647 h 3306"/>
                <a:gd name="T6" fmla="*/ 0 w 3306"/>
                <a:gd name="T7" fmla="*/ 2147483647 h 3306"/>
                <a:gd name="T8" fmla="*/ 2147483647 w 3306"/>
                <a:gd name="T9" fmla="*/ 0 h 3306"/>
                <a:gd name="T10" fmla="*/ 2147483647 w 3306"/>
                <a:gd name="T11" fmla="*/ 2147483647 h 3306"/>
                <a:gd name="T12" fmla="*/ 2147483647 w 3306"/>
                <a:gd name="T13" fmla="*/ 2147483647 h 3306"/>
                <a:gd name="T14" fmla="*/ 2147483647 w 3306"/>
                <a:gd name="T15" fmla="*/ 2147483647 h 3306"/>
                <a:gd name="T16" fmla="*/ 2147483647 w 3306"/>
                <a:gd name="T17" fmla="*/ 2147483647 h 3306"/>
                <a:gd name="T18" fmla="*/ 2147483647 w 3306"/>
                <a:gd name="T19" fmla="*/ 2147483647 h 33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06"/>
                <a:gd name="T31" fmla="*/ 0 h 3306"/>
                <a:gd name="T32" fmla="*/ 3306 w 3306"/>
                <a:gd name="T33" fmla="*/ 3306 h 33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06" h="3306">
                  <a:moveTo>
                    <a:pt x="1653" y="0"/>
                  </a:moveTo>
                  <a:cubicBezTo>
                    <a:pt x="2565" y="0"/>
                    <a:pt x="3306" y="740"/>
                    <a:pt x="3306" y="1653"/>
                  </a:cubicBezTo>
                  <a:cubicBezTo>
                    <a:pt x="3306" y="2565"/>
                    <a:pt x="2565" y="3306"/>
                    <a:pt x="1653" y="3306"/>
                  </a:cubicBezTo>
                  <a:cubicBezTo>
                    <a:pt x="740" y="3306"/>
                    <a:pt x="0" y="2565"/>
                    <a:pt x="0" y="1653"/>
                  </a:cubicBezTo>
                  <a:cubicBezTo>
                    <a:pt x="0" y="740"/>
                    <a:pt x="740" y="0"/>
                    <a:pt x="1653" y="0"/>
                  </a:cubicBezTo>
                  <a:close/>
                  <a:moveTo>
                    <a:pt x="1653" y="112"/>
                  </a:moveTo>
                  <a:cubicBezTo>
                    <a:pt x="2503" y="112"/>
                    <a:pt x="3193" y="802"/>
                    <a:pt x="3193" y="1653"/>
                  </a:cubicBezTo>
                  <a:cubicBezTo>
                    <a:pt x="3193" y="2503"/>
                    <a:pt x="2503" y="3193"/>
                    <a:pt x="1653" y="3193"/>
                  </a:cubicBezTo>
                  <a:cubicBezTo>
                    <a:pt x="802" y="3193"/>
                    <a:pt x="112" y="2503"/>
                    <a:pt x="112" y="1653"/>
                  </a:cubicBezTo>
                  <a:cubicBezTo>
                    <a:pt x="112" y="802"/>
                    <a:pt x="802" y="112"/>
                    <a:pt x="1653" y="112"/>
                  </a:cubicBezTo>
                  <a:close/>
                </a:path>
              </a:pathLst>
            </a:custGeom>
            <a:solidFill>
              <a:srgbClr val="C00000"/>
            </a:solidFill>
            <a:ln w="9525">
              <a:noFill/>
              <a:round/>
            </a:ln>
          </p:spPr>
          <p:txBody>
            <a:bodyPr/>
            <a:lstStyle/>
            <a:p>
              <a:endParaRPr lang="zh-CN" altLang="en-US"/>
            </a:p>
          </p:txBody>
        </p:sp>
      </p:grpSp>
      <p:sp>
        <p:nvSpPr>
          <p:cNvPr id="18" name="TextBox 17"/>
          <p:cNvSpPr txBox="1">
            <a:spLocks noChangeArrowheads="1"/>
          </p:cNvSpPr>
          <p:nvPr/>
        </p:nvSpPr>
        <p:spPr bwMode="auto">
          <a:xfrm>
            <a:off x="2441575" y="2828925"/>
            <a:ext cx="4506913" cy="682625"/>
          </a:xfrm>
          <a:prstGeom prst="rect">
            <a:avLst/>
          </a:prstGeom>
          <a:noFill/>
          <a:ln w="9525">
            <a:noFill/>
            <a:miter lim="800000"/>
          </a:ln>
        </p:spPr>
        <p:txBody>
          <a:bodyPr lIns="68562" tIns="34281" rIns="68562" bIns="34281">
            <a:spAutoFit/>
          </a:bodyPr>
          <a:lstStyle/>
          <a:p>
            <a:pPr algn="dist"/>
            <a:r>
              <a:rPr lang="zh-CN" altLang="en-US" sz="4000">
                <a:solidFill>
                  <a:schemeClr val="bg1"/>
                </a:solidFill>
                <a:latin typeface="Times New Roman" panose="02020603050405020304" pitchFamily="18" charset="0"/>
                <a:ea typeface="微软雅黑" panose="020B0503020204020204" charset="-122"/>
                <a:sym typeface="+mn-ea"/>
              </a:rPr>
              <a:t>安全技能掌握</a:t>
            </a:r>
            <a:endParaRPr lang="zh-CN" altLang="en-US" sz="4000" b="0">
              <a:solidFill>
                <a:schemeClr val="bg1"/>
              </a:solidFill>
              <a:latin typeface="Times New Roman" panose="02020603050405020304" pitchFamily="18" charset="0"/>
              <a:ea typeface="微软雅黑" panose="020B0503020204020204" charset="-122"/>
              <a:sym typeface="+mn-ea"/>
            </a:endParaRPr>
          </a:p>
        </p:txBody>
      </p:sp>
      <p:cxnSp>
        <p:nvCxnSpPr>
          <p:cNvPr id="19" name="直接连接符 18"/>
          <p:cNvCxnSpPr>
            <a:cxnSpLocks noChangeShapeType="1"/>
          </p:cNvCxnSpPr>
          <p:nvPr/>
        </p:nvCxnSpPr>
        <p:spPr bwMode="auto">
          <a:xfrm>
            <a:off x="2362200" y="3446463"/>
            <a:ext cx="4711700" cy="0"/>
          </a:xfrm>
          <a:prstGeom prst="line">
            <a:avLst/>
          </a:prstGeom>
          <a:noFill/>
          <a:ln w="9525" algn="ctr">
            <a:solidFill>
              <a:schemeClr val="bg1"/>
            </a:solidFill>
            <a:round/>
          </a:ln>
        </p:spPr>
      </p:cxnSp>
      <p:sp>
        <p:nvSpPr>
          <p:cNvPr id="20" name="TextBox 19"/>
          <p:cNvSpPr txBox="1">
            <a:spLocks noChangeArrowheads="1"/>
          </p:cNvSpPr>
          <p:nvPr/>
        </p:nvSpPr>
        <p:spPr bwMode="auto">
          <a:xfrm>
            <a:off x="4141788" y="1122363"/>
            <a:ext cx="772160" cy="1558290"/>
          </a:xfrm>
          <a:prstGeom prst="rect">
            <a:avLst/>
          </a:prstGeom>
          <a:noFill/>
          <a:ln w="9525">
            <a:noFill/>
            <a:miter lim="800000"/>
          </a:ln>
        </p:spPr>
        <p:txBody>
          <a:bodyPr wrap="none" lIns="81614" tIns="40807" rIns="81614" bIns="40807">
            <a:spAutoFit/>
          </a:bodyPr>
          <a:lstStyle/>
          <a:p>
            <a:r>
              <a:rPr lang="en-US" altLang="zh-CN" sz="9600">
                <a:solidFill>
                  <a:srgbClr val="C00000"/>
                </a:solidFill>
                <a:latin typeface="Times New Roman" panose="02020603050405020304" pitchFamily="18" charset="0"/>
                <a:ea typeface="微软雅黑" panose="020B0503020204020204" charset="-122"/>
              </a:rPr>
              <a:t>4</a:t>
            </a:r>
            <a:endParaRPr lang="en-US" altLang="zh-CN" sz="9600">
              <a:solidFill>
                <a:srgbClr val="C00000"/>
              </a:solidFill>
              <a:latin typeface="Times New Roman" panose="02020603050405020304" pitchFamily="18" charset="0"/>
              <a:ea typeface="微软雅黑" panose="020B0503020204020204" charset="-122"/>
            </a:endParaRPr>
          </a:p>
        </p:txBody>
      </p:sp>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Right)">
                                      <p:cBhvr>
                                        <p:cTn id="7" dur="500"/>
                                        <p:tgtEl>
                                          <p:spTgt spid="1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1000"/>
                                        <p:tgtEl>
                                          <p:spTgt spid="15"/>
                                        </p:tgtEl>
                                      </p:cBhvr>
                                    </p:animEffect>
                                  </p:childTnLst>
                                </p:cTn>
                              </p:par>
                            </p:childTnLst>
                          </p:cTn>
                        </p:par>
                        <p:par>
                          <p:cTn id="12" fill="hold">
                            <p:stCondLst>
                              <p:cond delay="1500"/>
                            </p:stCondLst>
                            <p:childTnLst>
                              <p:par>
                                <p:cTn id="13" presetID="49" presetClass="entr" presetSubtype="0" decel="10000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 calcmode="lin" valueType="num">
                                      <p:cBhvr>
                                        <p:cTn id="17" dur="500" fill="hold"/>
                                        <p:tgtEl>
                                          <p:spTgt spid="20"/>
                                        </p:tgtEl>
                                        <p:attrNameLst>
                                          <p:attrName>style.rotation</p:attrName>
                                        </p:attrNameLst>
                                      </p:cBhvr>
                                      <p:tavLst>
                                        <p:tav tm="0">
                                          <p:val>
                                            <p:fltVal val="360"/>
                                          </p:val>
                                        </p:tav>
                                        <p:tav tm="100000">
                                          <p:val>
                                            <p:fltVal val="0"/>
                                          </p:val>
                                        </p:tav>
                                      </p:tavLst>
                                    </p:anim>
                                    <p:animEffect transition="in" filter="fade">
                                      <p:cBhvr>
                                        <p:cTn id="18" dur="500"/>
                                        <p:tgtEl>
                                          <p:spTgt spid="20"/>
                                        </p:tgtEl>
                                      </p:cBhvr>
                                    </p:animEffect>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8"/>
                                        </p:tgtEl>
                                        <p:attrNameLst>
                                          <p:attrName>ppt_y</p:attrName>
                                        </p:attrNameLst>
                                      </p:cBhvr>
                                      <p:tavLst>
                                        <p:tav tm="0">
                                          <p:val>
                                            <p:strVal val="#ppt_y"/>
                                          </p:val>
                                        </p:tav>
                                        <p:tav tm="100000">
                                          <p:val>
                                            <p:strVal val="#ppt_y"/>
                                          </p:val>
                                        </p:tav>
                                      </p:tavLst>
                                    </p:anim>
                                    <p:anim calcmode="lin" valueType="num">
                                      <p:cBhvr>
                                        <p:cTn id="2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8"/>
                                        </p:tgtEl>
                                      </p:cBhvr>
                                    </p:animEffect>
                                  </p:childTnLst>
                                </p:cTn>
                              </p:par>
                            </p:childTnLst>
                          </p:cTn>
                        </p:par>
                        <p:par>
                          <p:cTn id="27" fill="hold">
                            <p:stCondLst>
                              <p:cond delay="2750"/>
                            </p:stCondLst>
                            <p:childTnLst>
                              <p:par>
                                <p:cTn id="28" presetID="16" presetClass="entr" presetSubtype="21"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9" name="矩形 63499"/>
          <p:cNvSpPr/>
          <p:nvPr/>
        </p:nvSpPr>
        <p:spPr>
          <a:xfrm>
            <a:off x="358775" y="1239838"/>
            <a:ext cx="8424863" cy="860425"/>
          </a:xfrm>
          <a:prstGeom prst="rect">
            <a:avLst/>
          </a:prstGeom>
          <a:noFill/>
          <a:ln w="9525">
            <a:noFill/>
          </a:ln>
        </p:spPr>
        <p:txBody>
          <a:bodyPr>
            <a:spAutoFit/>
          </a:bodyPr>
          <a:lstStyle/>
          <a:p>
            <a:pPr>
              <a:defRPr/>
            </a:pPr>
            <a:r>
              <a:rPr lang="zh-CN" altLang="en-US">
                <a:solidFill>
                  <a:schemeClr val="tx1">
                    <a:lumMod val="50000"/>
                    <a:lumOff val="50000"/>
                  </a:schemeClr>
                </a:solidFill>
                <a:latin typeface="Times New Roman" panose="02020603050405020304" pitchFamily="18" charset="0"/>
                <a:ea typeface="微软雅黑" panose="020B0503020204020204" charset="-122"/>
              </a:rPr>
              <a:t>火灾的定义</a:t>
            </a:r>
            <a:endParaRPr lang="zh-CN" altLang="en-US">
              <a:solidFill>
                <a:schemeClr val="tx1">
                  <a:lumMod val="50000"/>
                  <a:lumOff val="50000"/>
                </a:schemeClr>
              </a:solidFill>
              <a:latin typeface="Times New Roman" panose="02020603050405020304" pitchFamily="18" charset="0"/>
              <a:ea typeface="微软雅黑" panose="020B0503020204020204" charset="-122"/>
            </a:endParaRPr>
          </a:p>
          <a:p>
            <a:pPr>
              <a:defRPr/>
            </a:pPr>
            <a:endParaRPr lang="en-US" altLang="zh-CN" sz="1400">
              <a:solidFill>
                <a:schemeClr val="tx1">
                  <a:lumMod val="50000"/>
                  <a:lumOff val="50000"/>
                </a:schemeClr>
              </a:solidFill>
              <a:latin typeface="Times New Roman" panose="02020603050405020304" pitchFamily="18" charset="0"/>
              <a:ea typeface="微软雅黑" panose="020B0503020204020204" charset="-122"/>
            </a:endParaRPr>
          </a:p>
          <a:p>
            <a:pPr>
              <a:defRPr/>
            </a:pPr>
            <a:r>
              <a:rPr lang="zh-CN" altLang="en-US">
                <a:solidFill>
                  <a:schemeClr val="tx1">
                    <a:lumMod val="50000"/>
                    <a:lumOff val="50000"/>
                  </a:schemeClr>
                </a:solidFill>
                <a:latin typeface="Times New Roman" panose="02020603050405020304" pitchFamily="18" charset="0"/>
                <a:ea typeface="微软雅黑" panose="020B0503020204020204" charset="-122"/>
              </a:rPr>
              <a:t>火灾是指在时间上、空间上失去控制的一种燃烧。</a:t>
            </a:r>
            <a:endParaRPr lang="zh-CN" altLang="en-US">
              <a:solidFill>
                <a:schemeClr val="tx1">
                  <a:lumMod val="50000"/>
                  <a:lumOff val="50000"/>
                </a:schemeClr>
              </a:solidFill>
              <a:latin typeface="Times New Roman" panose="02020603050405020304" pitchFamily="18" charset="0"/>
              <a:ea typeface="微软雅黑" panose="020B0503020204020204" charset="-122"/>
            </a:endParaRPr>
          </a:p>
        </p:txBody>
      </p:sp>
      <p:sp>
        <p:nvSpPr>
          <p:cNvPr id="63489" name="文本框 63489"/>
          <p:cNvSpPr txBox="1"/>
          <p:nvPr/>
        </p:nvSpPr>
        <p:spPr>
          <a:xfrm>
            <a:off x="439738" y="2724150"/>
            <a:ext cx="4637087" cy="922020"/>
          </a:xfrm>
          <a:prstGeom prst="rect">
            <a:avLst/>
          </a:prstGeom>
          <a:noFill/>
          <a:ln w="9525">
            <a:noFill/>
          </a:ln>
        </p:spPr>
        <p:txBody>
          <a:bodyPr>
            <a:spAutoFit/>
          </a:bodyPr>
          <a:lstStyle/>
          <a:p>
            <a:pPr fontAlgn="auto">
              <a:lnSpc>
                <a:spcPct val="150000"/>
              </a:lnSpc>
              <a:spcBef>
                <a:spcPts val="0"/>
              </a:spcBef>
              <a:defRPr/>
            </a:pPr>
            <a:r>
              <a:rPr lang="zh-CN" altLang="en-US" dirty="0">
                <a:solidFill>
                  <a:srgbClr val="F47908"/>
                </a:solidFill>
                <a:latin typeface="Times New Roman" panose="02020603050405020304" pitchFamily="18" charset="0"/>
                <a:ea typeface="微软雅黑" panose="020B0503020204020204" charset="-122"/>
              </a:rPr>
              <a:t>燃烧的必要条件：</a:t>
            </a:r>
            <a:r>
              <a:rPr lang="zh-CN" altLang="en-US" dirty="0">
                <a:solidFill>
                  <a:schemeClr val="tx1">
                    <a:lumMod val="50000"/>
                    <a:lumOff val="50000"/>
                  </a:schemeClr>
                </a:solidFill>
                <a:latin typeface="Times New Roman" panose="02020603050405020304" pitchFamily="18" charset="0"/>
                <a:ea typeface="微软雅黑" panose="020B0503020204020204" charset="-122"/>
              </a:rPr>
              <a:t>又称燃烧三要素。即，可燃物、助燃物（氧化剂）和引火源</a:t>
            </a:r>
            <a:endParaRPr lang="zh-CN" altLang="en-US" dirty="0">
              <a:solidFill>
                <a:schemeClr val="tx1">
                  <a:lumMod val="50000"/>
                  <a:lumOff val="50000"/>
                </a:schemeClr>
              </a:solidFill>
              <a:latin typeface="Times New Roman" panose="02020603050405020304" pitchFamily="18" charset="0"/>
              <a:ea typeface="微软雅黑" panose="020B0503020204020204" charset="-122"/>
            </a:endParaRPr>
          </a:p>
        </p:txBody>
      </p:sp>
      <p:sp>
        <p:nvSpPr>
          <p:cNvPr id="104451" name="等腰三角形 63491"/>
          <p:cNvSpPr>
            <a:spLocks noChangeArrowheads="1"/>
          </p:cNvSpPr>
          <p:nvPr/>
        </p:nvSpPr>
        <p:spPr bwMode="auto">
          <a:xfrm>
            <a:off x="5880100" y="1905000"/>
            <a:ext cx="2232025" cy="1871663"/>
          </a:xfrm>
          <a:prstGeom prst="triangle">
            <a:avLst>
              <a:gd name="adj" fmla="val 50000"/>
            </a:avLst>
          </a:prstGeom>
          <a:solidFill>
            <a:srgbClr val="99CCFF"/>
          </a:solidFill>
          <a:ln w="73025">
            <a:solidFill>
              <a:srgbClr val="0000FF"/>
            </a:solidFill>
            <a:miter lim="800000"/>
          </a:ln>
        </p:spPr>
        <p:txBody>
          <a:bodyPr/>
          <a:lstStyle/>
          <a:p>
            <a:endParaRPr lang="zh-CN" altLang="en-US"/>
          </a:p>
        </p:txBody>
      </p:sp>
      <p:sp>
        <p:nvSpPr>
          <p:cNvPr id="104452" name="文本框 63492"/>
          <p:cNvSpPr txBox="1">
            <a:spLocks noChangeArrowheads="1"/>
          </p:cNvSpPr>
          <p:nvPr/>
        </p:nvSpPr>
        <p:spPr bwMode="auto">
          <a:xfrm rot="1755735">
            <a:off x="6096000" y="2263775"/>
            <a:ext cx="360363" cy="922020"/>
          </a:xfrm>
          <a:prstGeom prst="rect">
            <a:avLst/>
          </a:prstGeom>
          <a:noFill/>
          <a:ln w="9525">
            <a:noFill/>
            <a:miter lim="800000"/>
          </a:ln>
        </p:spPr>
        <p:txBody>
          <a:bodyPr>
            <a:spAutoFit/>
          </a:bodyPr>
          <a:lstStyle/>
          <a:p>
            <a:pPr algn="ctr">
              <a:spcBef>
                <a:spcPct val="50000"/>
              </a:spcBef>
            </a:pPr>
            <a:r>
              <a:rPr lang="zh-CN" altLang="en-US">
                <a:solidFill>
                  <a:schemeClr val="accent2"/>
                </a:solidFill>
                <a:latin typeface="Times New Roman" panose="02020603050405020304" pitchFamily="18" charset="0"/>
                <a:ea typeface="微软雅黑" panose="020B0503020204020204" charset="-122"/>
              </a:rPr>
              <a:t>引火源</a:t>
            </a:r>
            <a:endParaRPr lang="zh-CN" altLang="en-US">
              <a:solidFill>
                <a:schemeClr val="accent2"/>
              </a:solidFill>
              <a:latin typeface="Times New Roman" panose="02020603050405020304" pitchFamily="18" charset="0"/>
              <a:ea typeface="微软雅黑" panose="020B0503020204020204" charset="-122"/>
            </a:endParaRPr>
          </a:p>
        </p:txBody>
      </p:sp>
      <p:sp>
        <p:nvSpPr>
          <p:cNvPr id="104453" name="文本框 63493"/>
          <p:cNvSpPr txBox="1">
            <a:spLocks noChangeArrowheads="1"/>
          </p:cNvSpPr>
          <p:nvPr/>
        </p:nvSpPr>
        <p:spPr bwMode="auto">
          <a:xfrm rot="-1815275">
            <a:off x="7535863" y="2263775"/>
            <a:ext cx="360362" cy="922020"/>
          </a:xfrm>
          <a:prstGeom prst="rect">
            <a:avLst/>
          </a:prstGeom>
          <a:noFill/>
          <a:ln w="9525">
            <a:noFill/>
            <a:miter lim="800000"/>
          </a:ln>
        </p:spPr>
        <p:txBody>
          <a:bodyPr>
            <a:spAutoFit/>
          </a:bodyPr>
          <a:lstStyle/>
          <a:p>
            <a:pPr algn="ctr">
              <a:spcBef>
                <a:spcPct val="50000"/>
              </a:spcBef>
            </a:pPr>
            <a:r>
              <a:rPr lang="zh-CN" altLang="en-US">
                <a:solidFill>
                  <a:schemeClr val="accent2"/>
                </a:solidFill>
                <a:latin typeface="Times New Roman" panose="02020603050405020304" pitchFamily="18" charset="0"/>
                <a:ea typeface="微软雅黑" panose="020B0503020204020204" charset="-122"/>
              </a:rPr>
              <a:t>助燃物</a:t>
            </a:r>
            <a:endParaRPr lang="zh-CN" altLang="en-US">
              <a:solidFill>
                <a:schemeClr val="accent2"/>
              </a:solidFill>
              <a:latin typeface="Times New Roman" panose="02020603050405020304" pitchFamily="18" charset="0"/>
              <a:ea typeface="微软雅黑" panose="020B0503020204020204" charset="-122"/>
            </a:endParaRPr>
          </a:p>
        </p:txBody>
      </p:sp>
      <p:sp>
        <p:nvSpPr>
          <p:cNvPr id="104454" name="文本框 63494"/>
          <p:cNvSpPr txBox="1">
            <a:spLocks noChangeArrowheads="1"/>
          </p:cNvSpPr>
          <p:nvPr/>
        </p:nvSpPr>
        <p:spPr bwMode="auto">
          <a:xfrm>
            <a:off x="6599238" y="3776663"/>
            <a:ext cx="1150937" cy="368300"/>
          </a:xfrm>
          <a:prstGeom prst="rect">
            <a:avLst/>
          </a:prstGeom>
          <a:noFill/>
          <a:ln w="9525">
            <a:noFill/>
            <a:miter lim="800000"/>
          </a:ln>
        </p:spPr>
        <p:txBody>
          <a:bodyPr>
            <a:spAutoFit/>
          </a:bodyPr>
          <a:lstStyle/>
          <a:p>
            <a:pPr algn="ctr">
              <a:spcBef>
                <a:spcPct val="50000"/>
              </a:spcBef>
            </a:pPr>
            <a:r>
              <a:rPr lang="zh-CN" altLang="en-US">
                <a:solidFill>
                  <a:schemeClr val="accent2"/>
                </a:solidFill>
                <a:latin typeface="Times New Roman" panose="02020603050405020304" pitchFamily="18" charset="0"/>
                <a:ea typeface="微软雅黑" panose="020B0503020204020204" charset="-122"/>
              </a:rPr>
              <a:t>可燃物</a:t>
            </a:r>
            <a:endParaRPr lang="zh-CN" altLang="en-US">
              <a:solidFill>
                <a:schemeClr val="accent2"/>
              </a:solidFill>
              <a:latin typeface="Times New Roman" panose="02020603050405020304" pitchFamily="18" charset="0"/>
              <a:ea typeface="微软雅黑" panose="020B0503020204020204" charset="-122"/>
            </a:endParaRPr>
          </a:p>
        </p:txBody>
      </p:sp>
      <p:sp>
        <p:nvSpPr>
          <p:cNvPr id="104455" name="Text Box 6"/>
          <p:cNvSpPr txBox="1">
            <a:spLocks noChangeArrowheads="1"/>
          </p:cNvSpPr>
          <p:nvPr/>
        </p:nvSpPr>
        <p:spPr bwMode="auto">
          <a:xfrm>
            <a:off x="5232400" y="2471738"/>
            <a:ext cx="1366838" cy="497205"/>
          </a:xfrm>
          <a:prstGeom prst="rect">
            <a:avLst/>
          </a:prstGeom>
          <a:noFill/>
          <a:ln w="9525">
            <a:noFill/>
            <a:miter lim="800000"/>
          </a:ln>
        </p:spPr>
        <p:txBody>
          <a:bodyPr>
            <a:spAutoFit/>
          </a:bodyPr>
          <a:lstStyle/>
          <a:p>
            <a:pPr>
              <a:spcBef>
                <a:spcPct val="20000"/>
              </a:spcBef>
            </a:pPr>
            <a:r>
              <a:rPr lang="zh-CN" altLang="en-US" sz="1200">
                <a:solidFill>
                  <a:srgbClr val="7F7F7F"/>
                </a:solidFill>
                <a:latin typeface="Times New Roman" panose="02020603050405020304" pitchFamily="18" charset="0"/>
                <a:ea typeface="微软雅黑" panose="020B0503020204020204" charset="-122"/>
              </a:rPr>
              <a:t>明火、高温</a:t>
            </a:r>
            <a:endParaRPr lang="zh-CN" altLang="en-US" sz="1200">
              <a:solidFill>
                <a:srgbClr val="7F7F7F"/>
              </a:solidFill>
              <a:latin typeface="Times New Roman" panose="02020603050405020304" pitchFamily="18" charset="0"/>
              <a:ea typeface="微软雅黑" panose="020B0503020204020204" charset="-122"/>
            </a:endParaRPr>
          </a:p>
          <a:p>
            <a:pPr>
              <a:spcBef>
                <a:spcPct val="20000"/>
              </a:spcBef>
            </a:pPr>
            <a:r>
              <a:rPr lang="zh-CN" altLang="en-US" sz="1200">
                <a:solidFill>
                  <a:srgbClr val="7F7F7F"/>
                </a:solidFill>
                <a:latin typeface="Times New Roman" panose="02020603050405020304" pitchFamily="18" charset="0"/>
                <a:ea typeface="微软雅黑" panose="020B0503020204020204" charset="-122"/>
              </a:rPr>
              <a:t>电火花等</a:t>
            </a:r>
            <a:endParaRPr lang="zh-CN" altLang="en-US" sz="1200">
              <a:solidFill>
                <a:srgbClr val="7F7F7F"/>
              </a:solidFill>
              <a:latin typeface="Times New Roman" panose="02020603050405020304" pitchFamily="18" charset="0"/>
              <a:ea typeface="微软雅黑" panose="020B0503020204020204" charset="-122"/>
            </a:endParaRPr>
          </a:p>
        </p:txBody>
      </p:sp>
      <p:sp>
        <p:nvSpPr>
          <p:cNvPr id="104456" name="Text Box 5"/>
          <p:cNvSpPr txBox="1">
            <a:spLocks noChangeArrowheads="1"/>
          </p:cNvSpPr>
          <p:nvPr/>
        </p:nvSpPr>
        <p:spPr bwMode="auto">
          <a:xfrm>
            <a:off x="7915275" y="2397125"/>
            <a:ext cx="1371600" cy="639763"/>
          </a:xfrm>
          <a:prstGeom prst="rect">
            <a:avLst/>
          </a:prstGeom>
          <a:noFill/>
          <a:ln w="9525">
            <a:noFill/>
            <a:miter lim="800000"/>
          </a:ln>
        </p:spPr>
        <p:txBody>
          <a:bodyPr>
            <a:spAutoFit/>
          </a:bodyPr>
          <a:lstStyle/>
          <a:p>
            <a:pPr>
              <a:spcBef>
                <a:spcPct val="50000"/>
              </a:spcBef>
            </a:pPr>
            <a:r>
              <a:rPr lang="zh-CN" altLang="en-US" sz="1200">
                <a:solidFill>
                  <a:srgbClr val="7F7F7F"/>
                </a:solidFill>
                <a:latin typeface="微软雅黑" panose="020B0503020204020204" charset="-122"/>
                <a:ea typeface="微软雅黑" panose="020B0503020204020204" charset="-122"/>
              </a:rPr>
              <a:t>空气、氧气、</a:t>
            </a:r>
            <a:r>
              <a:rPr lang="zh-TW" altLang="en-US" sz="1200">
                <a:solidFill>
                  <a:srgbClr val="7F7F7F"/>
                </a:solidFill>
                <a:latin typeface="微软雅黑" panose="020B0503020204020204" charset="-122"/>
                <a:ea typeface="微软雅黑" panose="020B0503020204020204" charset="-122"/>
              </a:rPr>
              <a:t>高</a:t>
            </a:r>
            <a:r>
              <a:rPr lang="zh-CN" altLang="en-US" sz="1200">
                <a:solidFill>
                  <a:srgbClr val="7F7F7F"/>
                </a:solidFill>
                <a:latin typeface="微软雅黑" panose="020B0503020204020204" charset="-122"/>
                <a:ea typeface="微软雅黑" panose="020B0503020204020204" charset="-122"/>
              </a:rPr>
              <a:t>锰</a:t>
            </a:r>
            <a:r>
              <a:rPr lang="zh-TW" altLang="en-US" sz="1200">
                <a:solidFill>
                  <a:srgbClr val="7F7F7F"/>
                </a:solidFill>
                <a:latin typeface="微软雅黑" panose="020B0503020204020204" charset="-122"/>
                <a:ea typeface="微软雅黑" panose="020B0503020204020204" charset="-122"/>
              </a:rPr>
              <a:t>酸鉀、</a:t>
            </a:r>
            <a:r>
              <a:rPr lang="zh-CN" altLang="en-US" sz="1200">
                <a:solidFill>
                  <a:srgbClr val="7F7F7F"/>
                </a:solidFill>
                <a:latin typeface="微软雅黑" panose="020B0503020204020204" charset="-122"/>
                <a:ea typeface="微软雅黑" panose="020B0503020204020204" charset="-122"/>
              </a:rPr>
              <a:t>过</a:t>
            </a:r>
            <a:r>
              <a:rPr lang="zh-TW" altLang="en-US" sz="1200">
                <a:solidFill>
                  <a:srgbClr val="7F7F7F"/>
                </a:solidFill>
                <a:latin typeface="微软雅黑" panose="020B0503020204020204" charset="-122"/>
                <a:ea typeface="微软雅黑" panose="020B0503020204020204" charset="-122"/>
              </a:rPr>
              <a:t>氧化鈉等</a:t>
            </a:r>
            <a:endParaRPr lang="zh-TW" altLang="en-US" sz="1200">
              <a:solidFill>
                <a:srgbClr val="7F7F7F"/>
              </a:solidFill>
              <a:latin typeface="微软雅黑" panose="020B0503020204020204" charset="-122"/>
              <a:ea typeface="微软雅黑" panose="020B0503020204020204" charset="-122"/>
            </a:endParaRPr>
          </a:p>
        </p:txBody>
      </p:sp>
      <p:sp>
        <p:nvSpPr>
          <p:cNvPr id="104457" name="Text Box 4"/>
          <p:cNvSpPr txBox="1">
            <a:spLocks noChangeArrowheads="1"/>
          </p:cNvSpPr>
          <p:nvPr/>
        </p:nvSpPr>
        <p:spPr bwMode="auto">
          <a:xfrm>
            <a:off x="6670675" y="4137025"/>
            <a:ext cx="1296988" cy="460375"/>
          </a:xfrm>
          <a:prstGeom prst="rect">
            <a:avLst/>
          </a:prstGeom>
          <a:noFill/>
          <a:ln w="9525">
            <a:noFill/>
            <a:miter lim="800000"/>
          </a:ln>
        </p:spPr>
        <p:txBody>
          <a:bodyPr>
            <a:spAutoFit/>
          </a:bodyPr>
          <a:lstStyle/>
          <a:p>
            <a:pPr>
              <a:spcBef>
                <a:spcPct val="50000"/>
              </a:spcBef>
            </a:pPr>
            <a:r>
              <a:rPr lang="zh-CN" altLang="en-US" sz="1200">
                <a:solidFill>
                  <a:srgbClr val="7F7F7F"/>
                </a:solidFill>
                <a:latin typeface="Times New Roman" panose="02020603050405020304" pitchFamily="18" charset="0"/>
                <a:ea typeface="微软雅黑" panose="020B0503020204020204" charset="-122"/>
              </a:rPr>
              <a:t>木材、汽油、液化气等</a:t>
            </a:r>
            <a:endParaRPr lang="zh-CN" altLang="en-US" sz="1200">
              <a:solidFill>
                <a:srgbClr val="7F7F7F"/>
              </a:solidFill>
              <a:latin typeface="Times New Roman" panose="02020603050405020304" pitchFamily="18" charset="0"/>
              <a:ea typeface="微软雅黑" panose="020B0503020204020204" charset="-122"/>
            </a:endParaRPr>
          </a:p>
        </p:txBody>
      </p:sp>
      <p:sp>
        <p:nvSpPr>
          <p:cNvPr id="104458" name="未知"/>
          <p:cNvSpPr/>
          <p:nvPr/>
        </p:nvSpPr>
        <p:spPr bwMode="auto">
          <a:xfrm>
            <a:off x="6527800" y="2336800"/>
            <a:ext cx="863600" cy="1309688"/>
          </a:xfrm>
          <a:custGeom>
            <a:avLst/>
            <a:gdLst>
              <a:gd name="T0" fmla="*/ 107068 w 734"/>
              <a:gd name="T1" fmla="*/ 1268111 h 945"/>
              <a:gd name="T2" fmla="*/ 0 w 734"/>
              <a:gd name="T3" fmla="*/ 1079626 h 945"/>
              <a:gd name="T4" fmla="*/ 107068 w 734"/>
              <a:gd name="T5" fmla="*/ 891142 h 945"/>
              <a:gd name="T6" fmla="*/ 160013 w 734"/>
              <a:gd name="T7" fmla="*/ 702658 h 945"/>
              <a:gd name="T8" fmla="*/ 212959 w 734"/>
              <a:gd name="T9" fmla="*/ 451808 h 945"/>
              <a:gd name="T10" fmla="*/ 267081 w 734"/>
              <a:gd name="T11" fmla="*/ 640292 h 945"/>
              <a:gd name="T12" fmla="*/ 320026 w 734"/>
              <a:gd name="T13" fmla="*/ 766410 h 945"/>
              <a:gd name="T14" fmla="*/ 427094 w 734"/>
              <a:gd name="T15" fmla="*/ 263324 h 945"/>
              <a:gd name="T16" fmla="*/ 427094 w 734"/>
              <a:gd name="T17" fmla="*/ 11087 h 945"/>
              <a:gd name="T18" fmla="*/ 534161 w 734"/>
              <a:gd name="T19" fmla="*/ 199572 h 945"/>
              <a:gd name="T20" fmla="*/ 534161 w 734"/>
              <a:gd name="T21" fmla="*/ 388056 h 945"/>
              <a:gd name="T22" fmla="*/ 587107 w 734"/>
              <a:gd name="T23" fmla="*/ 640292 h 945"/>
              <a:gd name="T24" fmla="*/ 640052 w 734"/>
              <a:gd name="T25" fmla="*/ 766410 h 945"/>
              <a:gd name="T26" fmla="*/ 747120 w 734"/>
              <a:gd name="T27" fmla="*/ 514174 h 945"/>
              <a:gd name="T28" fmla="*/ 747120 w 734"/>
              <a:gd name="T29" fmla="*/ 263324 h 945"/>
              <a:gd name="T30" fmla="*/ 854187 w 734"/>
              <a:gd name="T31" fmla="*/ 640292 h 945"/>
              <a:gd name="T32" fmla="*/ 800065 w 734"/>
              <a:gd name="T33" fmla="*/ 1017260 h 945"/>
              <a:gd name="T34" fmla="*/ 534161 w 734"/>
              <a:gd name="T35" fmla="*/ 1268111 h 945"/>
              <a:gd name="T36" fmla="*/ 267081 w 734"/>
              <a:gd name="T37" fmla="*/ 1268111 h 945"/>
              <a:gd name="T38" fmla="*/ 107068 w 734"/>
              <a:gd name="T39" fmla="*/ 1268111 h 9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34"/>
              <a:gd name="T61" fmla="*/ 0 h 945"/>
              <a:gd name="T62" fmla="*/ 734 w 734"/>
              <a:gd name="T63" fmla="*/ 945 h 94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34" h="945">
                <a:moveTo>
                  <a:pt x="91" y="915"/>
                </a:moveTo>
                <a:cubicBezTo>
                  <a:pt x="53" y="892"/>
                  <a:pt x="0" y="824"/>
                  <a:pt x="0" y="779"/>
                </a:cubicBezTo>
                <a:cubicBezTo>
                  <a:pt x="0" y="734"/>
                  <a:pt x="68" y="688"/>
                  <a:pt x="91" y="643"/>
                </a:cubicBezTo>
                <a:cubicBezTo>
                  <a:pt x="114" y="598"/>
                  <a:pt x="121" y="560"/>
                  <a:pt x="136" y="507"/>
                </a:cubicBezTo>
                <a:cubicBezTo>
                  <a:pt x="151" y="454"/>
                  <a:pt x="166" y="333"/>
                  <a:pt x="181" y="326"/>
                </a:cubicBezTo>
                <a:cubicBezTo>
                  <a:pt x="196" y="319"/>
                  <a:pt x="212" y="424"/>
                  <a:pt x="227" y="462"/>
                </a:cubicBezTo>
                <a:cubicBezTo>
                  <a:pt x="242" y="500"/>
                  <a:pt x="249" y="598"/>
                  <a:pt x="272" y="553"/>
                </a:cubicBezTo>
                <a:cubicBezTo>
                  <a:pt x="295" y="508"/>
                  <a:pt x="348" y="281"/>
                  <a:pt x="363" y="190"/>
                </a:cubicBezTo>
                <a:cubicBezTo>
                  <a:pt x="378" y="99"/>
                  <a:pt x="348" y="16"/>
                  <a:pt x="363" y="8"/>
                </a:cubicBezTo>
                <a:cubicBezTo>
                  <a:pt x="378" y="0"/>
                  <a:pt x="439" y="99"/>
                  <a:pt x="454" y="144"/>
                </a:cubicBezTo>
                <a:cubicBezTo>
                  <a:pt x="469" y="189"/>
                  <a:pt x="447" y="227"/>
                  <a:pt x="454" y="280"/>
                </a:cubicBezTo>
                <a:cubicBezTo>
                  <a:pt x="461" y="333"/>
                  <a:pt x="484" y="416"/>
                  <a:pt x="499" y="462"/>
                </a:cubicBezTo>
                <a:cubicBezTo>
                  <a:pt x="514" y="508"/>
                  <a:pt x="521" y="568"/>
                  <a:pt x="544" y="553"/>
                </a:cubicBezTo>
                <a:cubicBezTo>
                  <a:pt x="567" y="538"/>
                  <a:pt x="620" y="431"/>
                  <a:pt x="635" y="371"/>
                </a:cubicBezTo>
                <a:cubicBezTo>
                  <a:pt x="650" y="311"/>
                  <a:pt x="620" y="175"/>
                  <a:pt x="635" y="190"/>
                </a:cubicBezTo>
                <a:cubicBezTo>
                  <a:pt x="650" y="205"/>
                  <a:pt x="718" y="371"/>
                  <a:pt x="726" y="462"/>
                </a:cubicBezTo>
                <a:cubicBezTo>
                  <a:pt x="734" y="553"/>
                  <a:pt x="725" y="659"/>
                  <a:pt x="680" y="734"/>
                </a:cubicBezTo>
                <a:cubicBezTo>
                  <a:pt x="635" y="809"/>
                  <a:pt x="529" y="885"/>
                  <a:pt x="454" y="915"/>
                </a:cubicBezTo>
                <a:cubicBezTo>
                  <a:pt x="379" y="945"/>
                  <a:pt x="280" y="915"/>
                  <a:pt x="227" y="915"/>
                </a:cubicBezTo>
                <a:cubicBezTo>
                  <a:pt x="174" y="915"/>
                  <a:pt x="129" y="938"/>
                  <a:pt x="91" y="915"/>
                </a:cubicBezTo>
                <a:close/>
              </a:path>
            </a:pathLst>
          </a:custGeom>
          <a:solidFill>
            <a:srgbClr val="F94633"/>
          </a:solidFill>
          <a:ln w="9525" cap="flat" cmpd="sng">
            <a:solidFill>
              <a:schemeClr val="tx1"/>
            </a:solidFill>
            <a:prstDash val="solid"/>
            <a:round/>
            <a:headEnd type="none" w="med" len="med"/>
            <a:tailEnd type="none" w="med" len="med"/>
          </a:ln>
        </p:spPr>
        <p:txBody>
          <a:bodyPr/>
          <a:lstStyle/>
          <a:p>
            <a:endParaRPr lang="zh-CN" altLang="en-US"/>
          </a:p>
        </p:txBody>
      </p:sp>
      <p:sp>
        <p:nvSpPr>
          <p:cNvPr id="33"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安全技能掌握</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pic>
        <p:nvPicPr>
          <p:cNvPr id="104460" name="图片 1" descr="图层 95"/>
          <p:cNvPicPr>
            <a:picLocks noChangeAspect="1"/>
          </p:cNvPicPr>
          <p:nvPr/>
        </p:nvPicPr>
        <p:blipFill>
          <a:blip r:embed="rId1"/>
          <a:srcRect/>
          <a:stretch>
            <a:fillRect/>
          </a:stretch>
        </p:blipFill>
        <p:spPr bwMode="auto">
          <a:xfrm>
            <a:off x="4371975" y="3257550"/>
            <a:ext cx="1011238" cy="1506538"/>
          </a:xfrm>
          <a:prstGeom prst="rect">
            <a:avLst/>
          </a:prstGeom>
          <a:noFill/>
          <a:ln w="9525">
            <a:noFill/>
            <a:miter lim="800000"/>
            <a:headEnd/>
            <a:tailEnd/>
          </a:ln>
        </p:spPr>
      </p:pic>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3"/>
                                        </p:tgtEl>
                                        <p:attrNameLst>
                                          <p:attrName>ppt_y</p:attrName>
                                        </p:attrNameLst>
                                      </p:cBhvr>
                                      <p:tavLst>
                                        <p:tav tm="0">
                                          <p:val>
                                            <p:strVal val="#ppt_y"/>
                                          </p:val>
                                        </p:tav>
                                        <p:tav tm="100000">
                                          <p:val>
                                            <p:strVal val="#ppt_y"/>
                                          </p:val>
                                        </p:tav>
                                      </p:tavLst>
                                    </p:anim>
                                    <p:anim calcmode="lin" valueType="num">
                                      <p:cBhvr>
                                        <p:cTn id="9"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7" name="组合 28"/>
          <p:cNvGrpSpPr/>
          <p:nvPr/>
        </p:nvGrpSpPr>
        <p:grpSpPr bwMode="auto">
          <a:xfrm>
            <a:off x="576263" y="1635125"/>
            <a:ext cx="3935412" cy="3469640"/>
            <a:chOff x="282412" y="1418055"/>
            <a:chExt cx="5743662" cy="4612161"/>
          </a:xfrm>
        </p:grpSpPr>
        <p:grpSp>
          <p:nvGrpSpPr>
            <p:cNvPr id="106508" name="组合 19"/>
            <p:cNvGrpSpPr/>
            <p:nvPr/>
          </p:nvGrpSpPr>
          <p:grpSpPr bwMode="auto">
            <a:xfrm>
              <a:off x="717447" y="1556792"/>
              <a:ext cx="5022302" cy="3651732"/>
              <a:chOff x="1981200" y="2667000"/>
              <a:chExt cx="4876800" cy="2971800"/>
            </a:xfrm>
          </p:grpSpPr>
          <p:sp>
            <p:nvSpPr>
              <p:cNvPr id="106522" name="Freeform 4"/>
              <p:cNvSpPr/>
              <p:nvPr/>
            </p:nvSpPr>
            <p:spPr bwMode="auto">
              <a:xfrm>
                <a:off x="2057399" y="2819400"/>
                <a:ext cx="4511675" cy="2438400"/>
              </a:xfrm>
              <a:custGeom>
                <a:avLst/>
                <a:gdLst>
                  <a:gd name="T0" fmla="*/ 0 w 2736"/>
                  <a:gd name="T1" fmla="*/ 2147483647 h 1519"/>
                  <a:gd name="T2" fmla="*/ 2147483647 w 2736"/>
                  <a:gd name="T3" fmla="*/ 2147483647 h 1519"/>
                  <a:gd name="T4" fmla="*/ 2147483647 w 2736"/>
                  <a:gd name="T5" fmla="*/ 2147483647 h 1519"/>
                  <a:gd name="T6" fmla="*/ 2147483647 w 2736"/>
                  <a:gd name="T7" fmla="*/ 2147483647 h 1519"/>
                  <a:gd name="T8" fmla="*/ 2147483647 w 2736"/>
                  <a:gd name="T9" fmla="*/ 2147483647 h 1519"/>
                  <a:gd name="T10" fmla="*/ 2147483647 w 2736"/>
                  <a:gd name="T11" fmla="*/ 2147483647 h 1519"/>
                  <a:gd name="T12" fmla="*/ 0 60000 65536"/>
                  <a:gd name="T13" fmla="*/ 0 60000 65536"/>
                  <a:gd name="T14" fmla="*/ 0 60000 65536"/>
                  <a:gd name="T15" fmla="*/ 0 60000 65536"/>
                  <a:gd name="T16" fmla="*/ 0 60000 65536"/>
                  <a:gd name="T17" fmla="*/ 0 60000 65536"/>
                  <a:gd name="T18" fmla="*/ 0 w 2736"/>
                  <a:gd name="T19" fmla="*/ 0 h 1519"/>
                  <a:gd name="T20" fmla="*/ 2736 w 2736"/>
                  <a:gd name="T21" fmla="*/ 1519 h 1519"/>
                </a:gdLst>
                <a:ahLst/>
                <a:cxnLst>
                  <a:cxn ang="T12">
                    <a:pos x="T0" y="T1"/>
                  </a:cxn>
                  <a:cxn ang="T13">
                    <a:pos x="T2" y="T3"/>
                  </a:cxn>
                  <a:cxn ang="T14">
                    <a:pos x="T4" y="T5"/>
                  </a:cxn>
                  <a:cxn ang="T15">
                    <a:pos x="T6" y="T7"/>
                  </a:cxn>
                  <a:cxn ang="T16">
                    <a:pos x="T8" y="T9"/>
                  </a:cxn>
                  <a:cxn ang="T17">
                    <a:pos x="T10" y="T11"/>
                  </a:cxn>
                </a:cxnLst>
                <a:rect l="T18" t="T19" r="T20" b="T21"/>
                <a:pathLst>
                  <a:path w="2736" h="1519">
                    <a:moveTo>
                      <a:pt x="0" y="1519"/>
                    </a:moveTo>
                    <a:cubicBezTo>
                      <a:pt x="180" y="1511"/>
                      <a:pt x="334" y="1501"/>
                      <a:pt x="480" y="1279"/>
                    </a:cubicBezTo>
                    <a:cubicBezTo>
                      <a:pt x="626" y="1057"/>
                      <a:pt x="639" y="368"/>
                      <a:pt x="879" y="184"/>
                    </a:cubicBezTo>
                    <a:cubicBezTo>
                      <a:pt x="1119" y="0"/>
                      <a:pt x="1682" y="25"/>
                      <a:pt x="1920" y="175"/>
                    </a:cubicBezTo>
                    <a:cubicBezTo>
                      <a:pt x="2158" y="325"/>
                      <a:pt x="2168" y="895"/>
                      <a:pt x="2304" y="1087"/>
                    </a:cubicBezTo>
                    <a:cubicBezTo>
                      <a:pt x="2440" y="1279"/>
                      <a:pt x="2588" y="1303"/>
                      <a:pt x="2736" y="1327"/>
                    </a:cubicBezTo>
                  </a:path>
                </a:pathLst>
              </a:custGeom>
              <a:noFill/>
              <a:ln w="28575">
                <a:solidFill>
                  <a:schemeClr val="folHlink"/>
                </a:solidFill>
                <a:round/>
              </a:ln>
            </p:spPr>
            <p:txBody>
              <a:bodyPr wrap="none" anchor="ctr"/>
              <a:lstStyle/>
              <a:p>
                <a:endParaRPr lang="zh-CN" altLang="en-US"/>
              </a:p>
            </p:txBody>
          </p:sp>
          <p:sp>
            <p:nvSpPr>
              <p:cNvPr id="106523" name="Line 5"/>
              <p:cNvSpPr>
                <a:spLocks noChangeShapeType="1"/>
              </p:cNvSpPr>
              <p:nvPr/>
            </p:nvSpPr>
            <p:spPr bwMode="auto">
              <a:xfrm flipV="1">
                <a:off x="2008238" y="2667000"/>
                <a:ext cx="0" cy="2971800"/>
              </a:xfrm>
              <a:prstGeom prst="line">
                <a:avLst/>
              </a:prstGeom>
              <a:noFill/>
              <a:ln w="19050">
                <a:solidFill>
                  <a:schemeClr val="tx1"/>
                </a:solidFill>
                <a:round/>
                <a:tailEnd type="triangle" w="med" len="med"/>
              </a:ln>
            </p:spPr>
            <p:txBody>
              <a:bodyPr wrap="none" anchor="ctr"/>
              <a:lstStyle/>
              <a:p>
                <a:endParaRPr lang="zh-CN" altLang="en-US"/>
              </a:p>
            </p:txBody>
          </p:sp>
          <p:sp>
            <p:nvSpPr>
              <p:cNvPr id="106524" name="Line 6"/>
              <p:cNvSpPr>
                <a:spLocks noChangeShapeType="1"/>
              </p:cNvSpPr>
              <p:nvPr/>
            </p:nvSpPr>
            <p:spPr bwMode="auto">
              <a:xfrm>
                <a:off x="1981200" y="5638800"/>
                <a:ext cx="4876800" cy="0"/>
              </a:xfrm>
              <a:prstGeom prst="line">
                <a:avLst/>
              </a:prstGeom>
              <a:noFill/>
              <a:ln w="19050">
                <a:solidFill>
                  <a:schemeClr val="tx1"/>
                </a:solidFill>
                <a:round/>
                <a:tailEnd type="triangle" w="med" len="med"/>
              </a:ln>
            </p:spPr>
            <p:txBody>
              <a:bodyPr wrap="none" anchor="ctr"/>
              <a:lstStyle/>
              <a:p>
                <a:endParaRPr lang="zh-CN" altLang="en-US"/>
              </a:p>
            </p:txBody>
          </p:sp>
        </p:grpSp>
        <p:sp>
          <p:nvSpPr>
            <p:cNvPr id="106509" name="Rectangle 7"/>
            <p:cNvSpPr>
              <a:spLocks noChangeArrowheads="1"/>
            </p:cNvSpPr>
            <p:nvPr/>
          </p:nvSpPr>
          <p:spPr bwMode="auto">
            <a:xfrm>
              <a:off x="282412" y="1556792"/>
              <a:ext cx="381000" cy="775728"/>
            </a:xfrm>
            <a:prstGeom prst="rect">
              <a:avLst/>
            </a:prstGeom>
            <a:noFill/>
            <a:ln w="9525">
              <a:noFill/>
              <a:miter lim="800000"/>
            </a:ln>
          </p:spPr>
          <p:txBody>
            <a:bodyPr>
              <a:spAutoFit/>
            </a:bodyPr>
            <a:lstStyle/>
            <a:p>
              <a:r>
                <a:rPr kumimoji="1" lang="zh-CN" altLang="en-US" sz="1600">
                  <a:latin typeface="Times New Roman" panose="02020603050405020304" pitchFamily="18" charset="0"/>
                  <a:ea typeface="微软雅黑" panose="020B0503020204020204" charset="-122"/>
                </a:rPr>
                <a:t>温度</a:t>
              </a:r>
              <a:endParaRPr kumimoji="1" lang="zh-CN" altLang="en-US" sz="1600">
                <a:latin typeface="Times New Roman" panose="02020603050405020304" pitchFamily="18" charset="0"/>
                <a:ea typeface="微软雅黑" panose="020B0503020204020204" charset="-122"/>
              </a:endParaRPr>
            </a:p>
          </p:txBody>
        </p:sp>
        <p:sp>
          <p:nvSpPr>
            <p:cNvPr id="106510" name="Rectangle 8"/>
            <p:cNvSpPr>
              <a:spLocks noChangeArrowheads="1"/>
            </p:cNvSpPr>
            <p:nvPr/>
          </p:nvSpPr>
          <p:spPr bwMode="auto">
            <a:xfrm>
              <a:off x="4883829" y="5254488"/>
              <a:ext cx="845678" cy="775728"/>
            </a:xfrm>
            <a:prstGeom prst="rect">
              <a:avLst/>
            </a:prstGeom>
            <a:noFill/>
            <a:ln w="9525">
              <a:noFill/>
              <a:miter lim="800000"/>
            </a:ln>
          </p:spPr>
          <p:txBody>
            <a:bodyPr>
              <a:spAutoFit/>
            </a:bodyPr>
            <a:lstStyle/>
            <a:p>
              <a:r>
                <a:rPr kumimoji="1" lang="zh-CN" altLang="en-US" sz="1600">
                  <a:latin typeface="Times New Roman" panose="02020603050405020304" pitchFamily="18" charset="0"/>
                  <a:ea typeface="微软雅黑" panose="020B0503020204020204" charset="-122"/>
                </a:rPr>
                <a:t>时间</a:t>
              </a:r>
              <a:endParaRPr kumimoji="1" lang="zh-CN" altLang="en-US" sz="1600">
                <a:latin typeface="Times New Roman" panose="02020603050405020304" pitchFamily="18" charset="0"/>
                <a:ea typeface="微软雅黑" panose="020B0503020204020204" charset="-122"/>
              </a:endParaRPr>
            </a:p>
          </p:txBody>
        </p:sp>
        <p:sp>
          <p:nvSpPr>
            <p:cNvPr id="106511" name="Rectangle 9"/>
            <p:cNvSpPr>
              <a:spLocks noChangeArrowheads="1"/>
            </p:cNvSpPr>
            <p:nvPr/>
          </p:nvSpPr>
          <p:spPr bwMode="auto">
            <a:xfrm>
              <a:off x="446914" y="4952723"/>
              <a:ext cx="396194" cy="611972"/>
            </a:xfrm>
            <a:prstGeom prst="rect">
              <a:avLst/>
            </a:prstGeom>
            <a:noFill/>
            <a:ln w="9525">
              <a:noFill/>
              <a:miter lim="800000"/>
            </a:ln>
          </p:spPr>
          <p:txBody>
            <a:bodyPr>
              <a:spAutoFit/>
            </a:bodyPr>
            <a:lstStyle/>
            <a:p>
              <a:r>
                <a:rPr kumimoji="1" lang="en-US" altLang="en-US" sz="2400">
                  <a:latin typeface="Times New Roman" panose="02020603050405020304" pitchFamily="18" charset="0"/>
                  <a:ea typeface="微软雅黑" panose="020B0503020204020204" charset="-122"/>
                </a:rPr>
                <a:t>O</a:t>
              </a:r>
              <a:endParaRPr kumimoji="1" lang="en-US" altLang="en-US" sz="2400">
                <a:latin typeface="Times New Roman" panose="02020603050405020304" pitchFamily="18" charset="0"/>
                <a:ea typeface="微软雅黑" panose="020B0503020204020204" charset="-122"/>
              </a:endParaRPr>
            </a:p>
          </p:txBody>
        </p:sp>
        <p:sp>
          <p:nvSpPr>
            <p:cNvPr id="106512" name="Rectangle 10"/>
            <p:cNvSpPr>
              <a:spLocks noChangeArrowheads="1"/>
            </p:cNvSpPr>
            <p:nvPr/>
          </p:nvSpPr>
          <p:spPr bwMode="auto">
            <a:xfrm>
              <a:off x="377406" y="4435712"/>
              <a:ext cx="396195" cy="611972"/>
            </a:xfrm>
            <a:prstGeom prst="rect">
              <a:avLst/>
            </a:prstGeom>
            <a:noFill/>
            <a:ln w="9525">
              <a:noFill/>
              <a:miter lim="800000"/>
            </a:ln>
          </p:spPr>
          <p:txBody>
            <a:bodyPr>
              <a:spAutoFit/>
            </a:bodyPr>
            <a:lstStyle/>
            <a:p>
              <a:r>
                <a:rPr kumimoji="1" lang="en-US" altLang="en-US" sz="2400">
                  <a:latin typeface="Times New Roman" panose="02020603050405020304" pitchFamily="18" charset="0"/>
                  <a:ea typeface="微软雅黑" panose="020B0503020204020204" charset="-122"/>
                </a:rPr>
                <a:t>A</a:t>
              </a:r>
              <a:endParaRPr kumimoji="1" lang="en-US" altLang="en-US" sz="2400">
                <a:latin typeface="Times New Roman" panose="02020603050405020304" pitchFamily="18" charset="0"/>
                <a:ea typeface="微软雅黑" panose="020B0503020204020204" charset="-122"/>
              </a:endParaRPr>
            </a:p>
          </p:txBody>
        </p:sp>
        <p:sp>
          <p:nvSpPr>
            <p:cNvPr id="106513" name="Rectangle 11"/>
            <p:cNvSpPr>
              <a:spLocks noChangeArrowheads="1"/>
            </p:cNvSpPr>
            <p:nvPr/>
          </p:nvSpPr>
          <p:spPr bwMode="auto">
            <a:xfrm>
              <a:off x="1677202" y="3680242"/>
              <a:ext cx="396195" cy="611972"/>
            </a:xfrm>
            <a:prstGeom prst="rect">
              <a:avLst/>
            </a:prstGeom>
            <a:noFill/>
            <a:ln w="9525">
              <a:noFill/>
              <a:miter lim="800000"/>
            </a:ln>
          </p:spPr>
          <p:txBody>
            <a:bodyPr>
              <a:spAutoFit/>
            </a:bodyPr>
            <a:lstStyle/>
            <a:p>
              <a:r>
                <a:rPr kumimoji="1" lang="en-US" altLang="en-US" sz="2400">
                  <a:latin typeface="Times New Roman" panose="02020603050405020304" pitchFamily="18" charset="0"/>
                  <a:ea typeface="微软雅黑" panose="020B0503020204020204" charset="-122"/>
                </a:rPr>
                <a:t>B</a:t>
              </a:r>
              <a:endParaRPr kumimoji="1" lang="en-US" altLang="en-US" sz="2400">
                <a:latin typeface="Times New Roman" panose="02020603050405020304" pitchFamily="18" charset="0"/>
                <a:ea typeface="微软雅黑" panose="020B0503020204020204" charset="-122"/>
              </a:endParaRPr>
            </a:p>
          </p:txBody>
        </p:sp>
        <p:sp>
          <p:nvSpPr>
            <p:cNvPr id="106514" name="Rectangle 12"/>
            <p:cNvSpPr>
              <a:spLocks noChangeArrowheads="1"/>
            </p:cNvSpPr>
            <p:nvPr/>
          </p:nvSpPr>
          <p:spPr bwMode="auto">
            <a:xfrm>
              <a:off x="1635497" y="2154532"/>
              <a:ext cx="396195" cy="611972"/>
            </a:xfrm>
            <a:prstGeom prst="rect">
              <a:avLst/>
            </a:prstGeom>
            <a:noFill/>
            <a:ln w="9525">
              <a:noFill/>
              <a:miter lim="800000"/>
            </a:ln>
          </p:spPr>
          <p:txBody>
            <a:bodyPr>
              <a:spAutoFit/>
            </a:bodyPr>
            <a:lstStyle/>
            <a:p>
              <a:r>
                <a:rPr kumimoji="1" lang="en-US" altLang="en-US" sz="2400">
                  <a:latin typeface="Times New Roman" panose="02020603050405020304" pitchFamily="18" charset="0"/>
                  <a:ea typeface="微软雅黑" panose="020B0503020204020204" charset="-122"/>
                </a:rPr>
                <a:t>C</a:t>
              </a:r>
              <a:endParaRPr kumimoji="1" lang="en-US" altLang="en-US" sz="2400">
                <a:latin typeface="Times New Roman" panose="02020603050405020304" pitchFamily="18" charset="0"/>
                <a:ea typeface="微软雅黑" panose="020B0503020204020204" charset="-122"/>
              </a:endParaRPr>
            </a:p>
          </p:txBody>
        </p:sp>
        <p:sp>
          <p:nvSpPr>
            <p:cNvPr id="106515" name="Rectangle 13"/>
            <p:cNvSpPr>
              <a:spLocks noChangeArrowheads="1"/>
            </p:cNvSpPr>
            <p:nvPr/>
          </p:nvSpPr>
          <p:spPr bwMode="auto">
            <a:xfrm>
              <a:off x="4408859" y="2384549"/>
              <a:ext cx="396194" cy="611972"/>
            </a:xfrm>
            <a:prstGeom prst="rect">
              <a:avLst/>
            </a:prstGeom>
            <a:noFill/>
            <a:ln w="9525">
              <a:noFill/>
              <a:miter lim="800000"/>
            </a:ln>
          </p:spPr>
          <p:txBody>
            <a:bodyPr>
              <a:spAutoFit/>
            </a:bodyPr>
            <a:lstStyle/>
            <a:p>
              <a:r>
                <a:rPr kumimoji="1" lang="en-US" altLang="en-US" sz="2400">
                  <a:latin typeface="Times New Roman" panose="02020603050405020304" pitchFamily="18" charset="0"/>
                  <a:ea typeface="微软雅黑" panose="020B0503020204020204" charset="-122"/>
                </a:rPr>
                <a:t>D</a:t>
              </a:r>
              <a:endParaRPr kumimoji="1" lang="en-US" altLang="en-US" sz="2400">
                <a:latin typeface="Times New Roman" panose="02020603050405020304" pitchFamily="18" charset="0"/>
                <a:ea typeface="微软雅黑" panose="020B0503020204020204" charset="-122"/>
              </a:endParaRPr>
            </a:p>
          </p:txBody>
        </p:sp>
        <p:sp>
          <p:nvSpPr>
            <p:cNvPr id="106516" name="Rectangle 14"/>
            <p:cNvSpPr>
              <a:spLocks noChangeArrowheads="1"/>
            </p:cNvSpPr>
            <p:nvPr/>
          </p:nvSpPr>
          <p:spPr bwMode="auto">
            <a:xfrm>
              <a:off x="4957971" y="3764652"/>
              <a:ext cx="396194" cy="611972"/>
            </a:xfrm>
            <a:prstGeom prst="rect">
              <a:avLst/>
            </a:prstGeom>
            <a:noFill/>
            <a:ln w="9525">
              <a:noFill/>
              <a:miter lim="800000"/>
            </a:ln>
          </p:spPr>
          <p:txBody>
            <a:bodyPr>
              <a:spAutoFit/>
            </a:bodyPr>
            <a:lstStyle/>
            <a:p>
              <a:r>
                <a:rPr kumimoji="1" lang="en-US" altLang="en-US" sz="2400">
                  <a:latin typeface="Times New Roman" panose="02020603050405020304" pitchFamily="18" charset="0"/>
                  <a:ea typeface="微软雅黑" panose="020B0503020204020204" charset="-122"/>
                </a:rPr>
                <a:t>E</a:t>
              </a:r>
              <a:endParaRPr kumimoji="1" lang="en-US" altLang="en-US" sz="2400">
                <a:latin typeface="Times New Roman" panose="02020603050405020304" pitchFamily="18" charset="0"/>
                <a:ea typeface="微软雅黑" panose="020B0503020204020204" charset="-122"/>
              </a:endParaRPr>
            </a:p>
          </p:txBody>
        </p:sp>
        <p:sp>
          <p:nvSpPr>
            <p:cNvPr id="106517" name="Rectangle 15"/>
            <p:cNvSpPr>
              <a:spLocks noChangeArrowheads="1"/>
            </p:cNvSpPr>
            <p:nvPr/>
          </p:nvSpPr>
          <p:spPr bwMode="auto">
            <a:xfrm>
              <a:off x="1685549" y="5381376"/>
              <a:ext cx="2867023" cy="448217"/>
            </a:xfrm>
            <a:prstGeom prst="rect">
              <a:avLst/>
            </a:prstGeom>
            <a:noFill/>
            <a:ln w="9525">
              <a:noFill/>
              <a:miter lim="800000"/>
            </a:ln>
          </p:spPr>
          <p:txBody>
            <a:bodyPr>
              <a:spAutoFit/>
            </a:bodyPr>
            <a:lstStyle/>
            <a:p>
              <a:r>
                <a:rPr kumimoji="1" lang="zh-CN" altLang="en-US" sz="1600">
                  <a:latin typeface="Times New Roman" panose="02020603050405020304" pitchFamily="18" charset="0"/>
                  <a:ea typeface="微软雅黑" panose="020B0503020204020204" charset="-122"/>
                </a:rPr>
                <a:t>温度</a:t>
              </a:r>
              <a:r>
                <a:rPr kumimoji="1" lang="en-US" altLang="zh-CN" sz="1600">
                  <a:latin typeface="Times New Roman" panose="02020603050405020304" pitchFamily="18" charset="0"/>
                  <a:ea typeface="微软雅黑" panose="020B0503020204020204" charset="-122"/>
                </a:rPr>
                <a:t>——</a:t>
              </a:r>
              <a:r>
                <a:rPr kumimoji="1" lang="zh-CN" altLang="en-US" sz="1600">
                  <a:latin typeface="Times New Roman" panose="02020603050405020304" pitchFamily="18" charset="0"/>
                  <a:ea typeface="微软雅黑" panose="020B0503020204020204" charset="-122"/>
                </a:rPr>
                <a:t>时间曲线</a:t>
              </a:r>
              <a:endParaRPr kumimoji="1" lang="zh-CN" altLang="en-US" sz="1600">
                <a:latin typeface="Times New Roman" panose="02020603050405020304" pitchFamily="18" charset="0"/>
                <a:ea typeface="微软雅黑" panose="020B0503020204020204" charset="-122"/>
              </a:endParaRPr>
            </a:p>
          </p:txBody>
        </p:sp>
        <p:sp>
          <p:nvSpPr>
            <p:cNvPr id="106518" name="矩形 20"/>
            <p:cNvSpPr>
              <a:spLocks noChangeArrowheads="1"/>
            </p:cNvSpPr>
            <p:nvPr/>
          </p:nvSpPr>
          <p:spPr bwMode="auto">
            <a:xfrm rot="-2521425">
              <a:off x="464044" y="3849658"/>
              <a:ext cx="1762576" cy="407700"/>
            </a:xfrm>
            <a:prstGeom prst="rect">
              <a:avLst/>
            </a:prstGeom>
            <a:noFill/>
            <a:ln w="9525">
              <a:noFill/>
              <a:miter lim="800000"/>
            </a:ln>
          </p:spPr>
          <p:txBody>
            <a:bodyPr>
              <a:spAutoFit/>
            </a:bodyPr>
            <a:lstStyle/>
            <a:p>
              <a:pPr>
                <a:spcBef>
                  <a:spcPct val="50000"/>
                </a:spcBef>
                <a:buSzPct val="60000"/>
              </a:pPr>
              <a:r>
                <a:rPr kumimoji="1" lang="zh-CN" altLang="en-US" sz="1400">
                  <a:solidFill>
                    <a:srgbClr val="FF0000"/>
                  </a:solidFill>
                  <a:latin typeface="Times New Roman" panose="02020603050405020304" pitchFamily="18" charset="0"/>
                  <a:ea typeface="微软雅黑" panose="020B0503020204020204" charset="-122"/>
                </a:rPr>
                <a:t>初起阶段</a:t>
              </a:r>
              <a:endParaRPr kumimoji="1" lang="zh-CN" altLang="en-US" sz="1400">
                <a:solidFill>
                  <a:srgbClr val="FF0000"/>
                </a:solidFill>
                <a:latin typeface="Times New Roman" panose="02020603050405020304" pitchFamily="18" charset="0"/>
                <a:ea typeface="微软雅黑" panose="020B0503020204020204" charset="-122"/>
              </a:endParaRPr>
            </a:p>
          </p:txBody>
        </p:sp>
        <p:sp>
          <p:nvSpPr>
            <p:cNvPr id="106519" name="矩形 21"/>
            <p:cNvSpPr>
              <a:spLocks noChangeArrowheads="1"/>
            </p:cNvSpPr>
            <p:nvPr/>
          </p:nvSpPr>
          <p:spPr bwMode="auto">
            <a:xfrm rot="-2153722">
              <a:off x="792095" y="2733872"/>
              <a:ext cx="1780183" cy="407700"/>
            </a:xfrm>
            <a:prstGeom prst="rect">
              <a:avLst/>
            </a:prstGeom>
            <a:noFill/>
            <a:ln w="9525">
              <a:noFill/>
              <a:miter lim="800000"/>
            </a:ln>
          </p:spPr>
          <p:txBody>
            <a:bodyPr>
              <a:spAutoFit/>
            </a:bodyPr>
            <a:lstStyle/>
            <a:p>
              <a:pPr>
                <a:spcBef>
                  <a:spcPct val="50000"/>
                </a:spcBef>
                <a:buSzPct val="60000"/>
              </a:pPr>
              <a:r>
                <a:rPr kumimoji="1" lang="zh-CN" altLang="en-US" sz="1400">
                  <a:solidFill>
                    <a:srgbClr val="FF0000"/>
                  </a:solidFill>
                  <a:latin typeface="Times New Roman" panose="02020603050405020304" pitchFamily="18" charset="0"/>
                  <a:ea typeface="微软雅黑" panose="020B0503020204020204" charset="-122"/>
                </a:rPr>
                <a:t>发展阶段</a:t>
              </a:r>
              <a:endParaRPr kumimoji="1" lang="zh-CN" altLang="en-US" sz="1400">
                <a:solidFill>
                  <a:srgbClr val="FF0000"/>
                </a:solidFill>
                <a:latin typeface="Times New Roman" panose="02020603050405020304" pitchFamily="18" charset="0"/>
                <a:ea typeface="微软雅黑" panose="020B0503020204020204" charset="-122"/>
              </a:endParaRPr>
            </a:p>
          </p:txBody>
        </p:sp>
        <p:sp>
          <p:nvSpPr>
            <p:cNvPr id="106520" name="矩形 22"/>
            <p:cNvSpPr>
              <a:spLocks noChangeArrowheads="1"/>
            </p:cNvSpPr>
            <p:nvPr/>
          </p:nvSpPr>
          <p:spPr bwMode="auto">
            <a:xfrm>
              <a:off x="2675141" y="1418055"/>
              <a:ext cx="1732922" cy="407700"/>
            </a:xfrm>
            <a:prstGeom prst="rect">
              <a:avLst/>
            </a:prstGeom>
            <a:noFill/>
            <a:ln w="9525">
              <a:noFill/>
              <a:miter lim="800000"/>
            </a:ln>
          </p:spPr>
          <p:txBody>
            <a:bodyPr>
              <a:spAutoFit/>
            </a:bodyPr>
            <a:lstStyle/>
            <a:p>
              <a:pPr>
                <a:spcBef>
                  <a:spcPct val="50000"/>
                </a:spcBef>
                <a:buSzPct val="60000"/>
              </a:pPr>
              <a:r>
                <a:rPr kumimoji="1" lang="zh-CN" altLang="en-US" sz="1400">
                  <a:solidFill>
                    <a:srgbClr val="FF0000"/>
                  </a:solidFill>
                  <a:latin typeface="Times New Roman" panose="02020603050405020304" pitchFamily="18" charset="0"/>
                  <a:ea typeface="微软雅黑" panose="020B0503020204020204" charset="-122"/>
                </a:rPr>
                <a:t>猛烈阶段</a:t>
              </a:r>
              <a:endParaRPr kumimoji="1" lang="zh-CN" altLang="en-US" sz="1400">
                <a:solidFill>
                  <a:srgbClr val="FF0000"/>
                </a:solidFill>
                <a:latin typeface="Times New Roman" panose="02020603050405020304" pitchFamily="18" charset="0"/>
                <a:ea typeface="微软雅黑" panose="020B0503020204020204" charset="-122"/>
              </a:endParaRPr>
            </a:p>
          </p:txBody>
        </p:sp>
        <p:sp>
          <p:nvSpPr>
            <p:cNvPr id="106521" name="矩形 23"/>
            <p:cNvSpPr>
              <a:spLocks noChangeArrowheads="1"/>
            </p:cNvSpPr>
            <p:nvPr/>
          </p:nvSpPr>
          <p:spPr bwMode="auto">
            <a:xfrm rot="2686413">
              <a:off x="4123567" y="3274041"/>
              <a:ext cx="1902507" cy="407700"/>
            </a:xfrm>
            <a:prstGeom prst="rect">
              <a:avLst/>
            </a:prstGeom>
            <a:noFill/>
            <a:ln w="9525">
              <a:noFill/>
              <a:miter lim="800000"/>
            </a:ln>
          </p:spPr>
          <p:txBody>
            <a:bodyPr>
              <a:spAutoFit/>
            </a:bodyPr>
            <a:lstStyle/>
            <a:p>
              <a:r>
                <a:rPr kumimoji="1" lang="zh-CN" altLang="en-US" sz="1400">
                  <a:solidFill>
                    <a:srgbClr val="FF0000"/>
                  </a:solidFill>
                  <a:latin typeface="Times New Roman" panose="02020603050405020304" pitchFamily="18" charset="0"/>
                  <a:ea typeface="微软雅黑" panose="020B0503020204020204" charset="-122"/>
                </a:rPr>
                <a:t>下降、熄灭</a:t>
              </a:r>
              <a:endParaRPr kumimoji="1" lang="zh-CN" altLang="en-US" sz="1400">
                <a:solidFill>
                  <a:srgbClr val="FF0000"/>
                </a:solidFill>
                <a:latin typeface="Times New Roman" panose="02020603050405020304" pitchFamily="18" charset="0"/>
                <a:ea typeface="微软雅黑" panose="020B0503020204020204" charset="-122"/>
              </a:endParaRPr>
            </a:p>
          </p:txBody>
        </p:sp>
      </p:grpSp>
      <p:pic>
        <p:nvPicPr>
          <p:cNvPr id="25" name="Picture 5" descr="livingroom_still1"/>
          <p:cNvPicPr>
            <a:picLocks noChangeAspect="1" noChangeArrowheads="1"/>
          </p:cNvPicPr>
          <p:nvPr/>
        </p:nvPicPr>
        <p:blipFill>
          <a:blip r:embed="rId1"/>
          <a:srcRect/>
          <a:stretch>
            <a:fillRect/>
          </a:stretch>
        </p:blipFill>
        <p:spPr bwMode="auto">
          <a:xfrm>
            <a:off x="4467225" y="1539875"/>
            <a:ext cx="1733550" cy="1420813"/>
          </a:xfrm>
          <a:prstGeom prst="rect">
            <a:avLst/>
          </a:prstGeom>
          <a:ln>
            <a:noFill/>
          </a:ln>
          <a:effectLst>
            <a:outerShdw blurRad="292100" dist="139700" dir="2700000" algn="tl" rotWithShape="0">
              <a:srgbClr val="333333">
                <a:alpha val="65000"/>
              </a:srgbClr>
            </a:outerShdw>
          </a:effectLst>
        </p:spPr>
      </p:pic>
      <p:pic>
        <p:nvPicPr>
          <p:cNvPr id="26" name="Picture 4"/>
          <p:cNvPicPr>
            <a:picLocks noChangeAspect="1" noChangeArrowheads="1"/>
          </p:cNvPicPr>
          <p:nvPr/>
        </p:nvPicPr>
        <p:blipFill>
          <a:blip r:embed="rId2"/>
          <a:srcRect/>
          <a:stretch>
            <a:fillRect/>
          </a:stretch>
        </p:blipFill>
        <p:spPr bwMode="auto">
          <a:xfrm>
            <a:off x="6564313" y="1533525"/>
            <a:ext cx="1709737" cy="1427163"/>
          </a:xfrm>
          <a:prstGeom prst="rect">
            <a:avLst/>
          </a:prstGeom>
          <a:ln>
            <a:noFill/>
          </a:ln>
          <a:effectLst>
            <a:outerShdw blurRad="292100" dist="139700" dir="2700000" algn="tl" rotWithShape="0">
              <a:srgbClr val="333333">
                <a:alpha val="65000"/>
              </a:srgbClr>
            </a:outerShdw>
          </a:effectLst>
        </p:spPr>
      </p:pic>
      <p:pic>
        <p:nvPicPr>
          <p:cNvPr id="27" name="Picture 3" descr="人员"/>
          <p:cNvPicPr>
            <a:picLocks noChangeAspect="1" noChangeArrowheads="1"/>
          </p:cNvPicPr>
          <p:nvPr/>
        </p:nvPicPr>
        <p:blipFill>
          <a:blip r:embed="rId3" cstate="print"/>
          <a:srcRect/>
          <a:stretch>
            <a:fillRect/>
          </a:stretch>
        </p:blipFill>
        <p:spPr bwMode="auto">
          <a:xfrm>
            <a:off x="4431030" y="3650615"/>
            <a:ext cx="1791970" cy="13036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6501" name="Picture 5" descr="挂钩梯救人"/>
          <p:cNvPicPr>
            <a:picLocks noChangeAspect="1" noChangeArrowheads="1"/>
          </p:cNvPicPr>
          <p:nvPr/>
        </p:nvPicPr>
        <p:blipFill>
          <a:blip r:embed="rId4"/>
          <a:srcRect/>
          <a:stretch>
            <a:fillRect/>
          </a:stretch>
        </p:blipFill>
        <p:spPr bwMode="auto">
          <a:xfrm>
            <a:off x="6661150" y="3630613"/>
            <a:ext cx="1673225" cy="1303337"/>
          </a:xfrm>
          <a:prstGeom prst="rect">
            <a:avLst/>
          </a:prstGeom>
          <a:noFill/>
          <a:ln w="9525">
            <a:noFill/>
            <a:miter lim="800000"/>
            <a:headEnd/>
            <a:tailEnd/>
          </a:ln>
        </p:spPr>
      </p:pic>
      <p:sp>
        <p:nvSpPr>
          <p:cNvPr id="106502" name="矩形 29"/>
          <p:cNvSpPr>
            <a:spLocks noChangeArrowheads="1"/>
          </p:cNvSpPr>
          <p:nvPr/>
        </p:nvSpPr>
        <p:spPr bwMode="auto">
          <a:xfrm>
            <a:off x="4568825" y="1169988"/>
            <a:ext cx="1528763" cy="460375"/>
          </a:xfrm>
          <a:prstGeom prst="rect">
            <a:avLst/>
          </a:prstGeom>
          <a:noFill/>
          <a:ln w="9525">
            <a:noFill/>
            <a:miter lim="800000"/>
          </a:ln>
        </p:spPr>
        <p:txBody>
          <a:bodyPr>
            <a:spAutoFit/>
          </a:bodyPr>
          <a:lstStyle/>
          <a:p>
            <a:pPr algn="ctr"/>
            <a:r>
              <a:rPr kumimoji="1" lang="en-US" altLang="zh-CN">
                <a:latin typeface="Times New Roman" panose="02020603050405020304" pitchFamily="18" charset="0"/>
                <a:ea typeface="微软雅黑" panose="020B0503020204020204" charset="-122"/>
              </a:rPr>
              <a:t>A-B</a:t>
            </a:r>
            <a:endParaRPr kumimoji="1" lang="en-US" altLang="zh-CN" sz="2400">
              <a:latin typeface="Times New Roman" panose="02020603050405020304" pitchFamily="18" charset="0"/>
              <a:ea typeface="微软雅黑" panose="020B0503020204020204" charset="-122"/>
            </a:endParaRPr>
          </a:p>
        </p:txBody>
      </p:sp>
      <p:sp>
        <p:nvSpPr>
          <p:cNvPr id="106503" name="矩形 30"/>
          <p:cNvSpPr>
            <a:spLocks noChangeArrowheads="1"/>
          </p:cNvSpPr>
          <p:nvPr/>
        </p:nvSpPr>
        <p:spPr bwMode="auto">
          <a:xfrm>
            <a:off x="6745288" y="1169988"/>
            <a:ext cx="1346200" cy="460375"/>
          </a:xfrm>
          <a:prstGeom prst="rect">
            <a:avLst/>
          </a:prstGeom>
          <a:noFill/>
          <a:ln w="9525">
            <a:noFill/>
            <a:miter lim="800000"/>
          </a:ln>
        </p:spPr>
        <p:txBody>
          <a:bodyPr>
            <a:spAutoFit/>
          </a:bodyPr>
          <a:lstStyle/>
          <a:p>
            <a:pPr algn="ctr"/>
            <a:r>
              <a:rPr kumimoji="1" lang="en-US" altLang="zh-CN">
                <a:latin typeface="Times New Roman" panose="02020603050405020304" pitchFamily="18" charset="0"/>
                <a:ea typeface="微软雅黑" panose="020B0503020204020204" charset="-122"/>
              </a:rPr>
              <a:t>B-C</a:t>
            </a:r>
            <a:endParaRPr kumimoji="1" lang="en-US" altLang="zh-CN" sz="2400">
              <a:latin typeface="Times New Roman" panose="02020603050405020304" pitchFamily="18" charset="0"/>
              <a:ea typeface="微软雅黑" panose="020B0503020204020204" charset="-122"/>
            </a:endParaRPr>
          </a:p>
        </p:txBody>
      </p:sp>
      <p:sp>
        <p:nvSpPr>
          <p:cNvPr id="106504" name="矩形 31"/>
          <p:cNvSpPr>
            <a:spLocks noChangeArrowheads="1"/>
          </p:cNvSpPr>
          <p:nvPr/>
        </p:nvSpPr>
        <p:spPr bwMode="auto">
          <a:xfrm>
            <a:off x="4598988" y="3208338"/>
            <a:ext cx="1457325" cy="460375"/>
          </a:xfrm>
          <a:prstGeom prst="rect">
            <a:avLst/>
          </a:prstGeom>
          <a:noFill/>
          <a:ln w="9525">
            <a:noFill/>
            <a:miter lim="800000"/>
          </a:ln>
        </p:spPr>
        <p:txBody>
          <a:bodyPr>
            <a:spAutoFit/>
          </a:bodyPr>
          <a:lstStyle/>
          <a:p>
            <a:pPr algn="ctr"/>
            <a:r>
              <a:rPr kumimoji="1" lang="en-US" altLang="zh-CN">
                <a:latin typeface="Times New Roman" panose="02020603050405020304" pitchFamily="18" charset="0"/>
                <a:ea typeface="微软雅黑" panose="020B0503020204020204" charset="-122"/>
              </a:rPr>
              <a:t>C-D</a:t>
            </a:r>
            <a:endParaRPr kumimoji="1" lang="en-US" altLang="zh-CN" sz="2400">
              <a:latin typeface="Times New Roman" panose="02020603050405020304" pitchFamily="18" charset="0"/>
              <a:ea typeface="微软雅黑" panose="020B0503020204020204" charset="-122"/>
            </a:endParaRPr>
          </a:p>
        </p:txBody>
      </p:sp>
      <p:sp>
        <p:nvSpPr>
          <p:cNvPr id="106505" name="矩形 1"/>
          <p:cNvSpPr>
            <a:spLocks noChangeArrowheads="1"/>
          </p:cNvSpPr>
          <p:nvPr/>
        </p:nvSpPr>
        <p:spPr bwMode="auto">
          <a:xfrm>
            <a:off x="7137400" y="3260725"/>
            <a:ext cx="720725" cy="368300"/>
          </a:xfrm>
          <a:prstGeom prst="rect">
            <a:avLst/>
          </a:prstGeom>
          <a:noFill/>
          <a:ln w="9525">
            <a:noFill/>
            <a:miter lim="800000"/>
          </a:ln>
        </p:spPr>
        <p:txBody>
          <a:bodyPr>
            <a:spAutoFit/>
          </a:bodyPr>
          <a:lstStyle/>
          <a:p>
            <a:r>
              <a:rPr kumimoji="1" lang="en-US" altLang="zh-CN">
                <a:latin typeface="Times New Roman" panose="02020603050405020304" pitchFamily="18" charset="0"/>
                <a:ea typeface="微软雅黑" panose="020B0503020204020204" charset="-122"/>
              </a:rPr>
              <a:t>D-E</a:t>
            </a:r>
            <a:endParaRPr kumimoji="1" lang="en-US" altLang="zh-CN">
              <a:latin typeface="Times New Roman" panose="02020603050405020304" pitchFamily="18" charset="0"/>
              <a:ea typeface="微软雅黑" panose="020B0503020204020204" charset="-122"/>
            </a:endParaRPr>
          </a:p>
        </p:txBody>
      </p:sp>
      <p:sp>
        <p:nvSpPr>
          <p:cNvPr id="5"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安全技能掌握</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pic>
        <p:nvPicPr>
          <p:cNvPr id="106507" name="图片 17" descr="图层 94"/>
          <p:cNvPicPr>
            <a:picLocks noChangeAspect="1"/>
          </p:cNvPicPr>
          <p:nvPr/>
        </p:nvPicPr>
        <p:blipFill>
          <a:blip r:embed="rId5"/>
          <a:srcRect/>
          <a:stretch>
            <a:fillRect/>
          </a:stretch>
        </p:blipFill>
        <p:spPr bwMode="auto">
          <a:xfrm>
            <a:off x="3422650" y="836613"/>
            <a:ext cx="893763" cy="1104900"/>
          </a:xfrm>
          <a:prstGeom prst="rect">
            <a:avLst/>
          </a:prstGeom>
          <a:noFill/>
          <a:ln w="9525">
            <a:noFill/>
            <a:miter lim="800000"/>
            <a:headEnd/>
            <a:tailEnd/>
          </a:ln>
        </p:spPr>
      </p:pic>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5" name="组合 30"/>
          <p:cNvGrpSpPr/>
          <p:nvPr/>
        </p:nvGrpSpPr>
        <p:grpSpPr bwMode="auto">
          <a:xfrm>
            <a:off x="287338" y="1436688"/>
            <a:ext cx="6411912" cy="3087687"/>
            <a:chOff x="539552" y="2495128"/>
            <a:chExt cx="7467600" cy="3886200"/>
          </a:xfrm>
        </p:grpSpPr>
        <p:sp>
          <p:nvSpPr>
            <p:cNvPr id="108554" name="Freeform 3"/>
            <p:cNvSpPr/>
            <p:nvPr/>
          </p:nvSpPr>
          <p:spPr bwMode="invGray">
            <a:xfrm>
              <a:off x="7386440" y="2495128"/>
              <a:ext cx="614362" cy="981075"/>
            </a:xfrm>
            <a:custGeom>
              <a:avLst/>
              <a:gdLst>
                <a:gd name="T0" fmla="*/ 2147483647 w 308"/>
                <a:gd name="T1" fmla="*/ 2147483647 h 444"/>
                <a:gd name="T2" fmla="*/ 0 w 308"/>
                <a:gd name="T3" fmla="*/ 2147483647 h 444"/>
                <a:gd name="T4" fmla="*/ 0 w 308"/>
                <a:gd name="T5" fmla="*/ 2147483647 h 444"/>
                <a:gd name="T6" fmla="*/ 2147483647 w 308"/>
                <a:gd name="T7" fmla="*/ 0 h 444"/>
                <a:gd name="T8" fmla="*/ 2147483647 w 308"/>
                <a:gd name="T9" fmla="*/ 2147483647 h 444"/>
                <a:gd name="T10" fmla="*/ 0 60000 65536"/>
                <a:gd name="T11" fmla="*/ 0 60000 65536"/>
                <a:gd name="T12" fmla="*/ 0 60000 65536"/>
                <a:gd name="T13" fmla="*/ 0 60000 65536"/>
                <a:gd name="T14" fmla="*/ 0 60000 65536"/>
                <a:gd name="T15" fmla="*/ 0 w 308"/>
                <a:gd name="T16" fmla="*/ 0 h 444"/>
                <a:gd name="T17" fmla="*/ 308 w 308"/>
                <a:gd name="T18" fmla="*/ 444 h 444"/>
              </a:gdLst>
              <a:ahLst/>
              <a:cxnLst>
                <a:cxn ang="T10">
                  <a:pos x="T0" y="T1"/>
                </a:cxn>
                <a:cxn ang="T11">
                  <a:pos x="T2" y="T3"/>
                </a:cxn>
                <a:cxn ang="T12">
                  <a:pos x="T4" y="T5"/>
                </a:cxn>
                <a:cxn ang="T13">
                  <a:pos x="T6" y="T7"/>
                </a:cxn>
                <a:cxn ang="T14">
                  <a:pos x="T8" y="T9"/>
                </a:cxn>
              </a:cxnLst>
              <a:rect l="T15" t="T16" r="T17" b="T18"/>
              <a:pathLst>
                <a:path w="308" h="444">
                  <a:moveTo>
                    <a:pt x="308" y="120"/>
                  </a:moveTo>
                  <a:lnTo>
                    <a:pt x="0" y="444"/>
                  </a:lnTo>
                  <a:lnTo>
                    <a:pt x="0" y="286"/>
                  </a:lnTo>
                  <a:lnTo>
                    <a:pt x="308" y="0"/>
                  </a:lnTo>
                  <a:lnTo>
                    <a:pt x="308" y="120"/>
                  </a:lnTo>
                  <a:close/>
                </a:path>
              </a:pathLst>
            </a:custGeom>
            <a:gradFill rotWithShape="1">
              <a:gsLst>
                <a:gs pos="0">
                  <a:srgbClr val="00281D"/>
                </a:gs>
                <a:gs pos="50000">
                  <a:srgbClr val="00563F"/>
                </a:gs>
                <a:gs pos="100000">
                  <a:srgbClr val="00281D"/>
                </a:gs>
              </a:gsLst>
              <a:lin ang="2700000" scaled="1"/>
            </a:gradFill>
            <a:ln w="0">
              <a:noFill/>
              <a:round/>
            </a:ln>
          </p:spPr>
          <p:txBody>
            <a:bodyPr/>
            <a:lstStyle/>
            <a:p>
              <a:endParaRPr lang="zh-CN" altLang="en-US"/>
            </a:p>
          </p:txBody>
        </p:sp>
        <p:sp>
          <p:nvSpPr>
            <p:cNvPr id="108555" name="Freeform 4"/>
            <p:cNvSpPr/>
            <p:nvPr/>
          </p:nvSpPr>
          <p:spPr bwMode="invGray">
            <a:xfrm>
              <a:off x="4446390" y="2495128"/>
              <a:ext cx="3560762" cy="627063"/>
            </a:xfrm>
            <a:custGeom>
              <a:avLst/>
              <a:gdLst>
                <a:gd name="T0" fmla="*/ 2147483647 w 1786"/>
                <a:gd name="T1" fmla="*/ 2147483647 h 284"/>
                <a:gd name="T2" fmla="*/ 0 w 1786"/>
                <a:gd name="T3" fmla="*/ 2147483647 h 284"/>
                <a:gd name="T4" fmla="*/ 2147483647 w 1786"/>
                <a:gd name="T5" fmla="*/ 0 h 284"/>
                <a:gd name="T6" fmla="*/ 2147483647 w 1786"/>
                <a:gd name="T7" fmla="*/ 0 h 284"/>
                <a:gd name="T8" fmla="*/ 2147483647 w 1786"/>
                <a:gd name="T9" fmla="*/ 2147483647 h 284"/>
                <a:gd name="T10" fmla="*/ 0 60000 65536"/>
                <a:gd name="T11" fmla="*/ 0 60000 65536"/>
                <a:gd name="T12" fmla="*/ 0 60000 65536"/>
                <a:gd name="T13" fmla="*/ 0 60000 65536"/>
                <a:gd name="T14" fmla="*/ 0 60000 65536"/>
                <a:gd name="T15" fmla="*/ 0 w 1786"/>
                <a:gd name="T16" fmla="*/ 0 h 284"/>
                <a:gd name="T17" fmla="*/ 1786 w 1786"/>
                <a:gd name="T18" fmla="*/ 284 h 284"/>
              </a:gdLst>
              <a:ahLst/>
              <a:cxnLst>
                <a:cxn ang="T10">
                  <a:pos x="T0" y="T1"/>
                </a:cxn>
                <a:cxn ang="T11">
                  <a:pos x="T2" y="T3"/>
                </a:cxn>
                <a:cxn ang="T12">
                  <a:pos x="T4" y="T5"/>
                </a:cxn>
                <a:cxn ang="T13">
                  <a:pos x="T6" y="T7"/>
                </a:cxn>
                <a:cxn ang="T14">
                  <a:pos x="T8" y="T9"/>
                </a:cxn>
              </a:cxnLst>
              <a:rect l="T15" t="T16" r="T17" b="T18"/>
              <a:pathLst>
                <a:path w="1786" h="284">
                  <a:moveTo>
                    <a:pt x="1478" y="284"/>
                  </a:moveTo>
                  <a:lnTo>
                    <a:pt x="0" y="284"/>
                  </a:lnTo>
                  <a:lnTo>
                    <a:pt x="446" y="0"/>
                  </a:lnTo>
                  <a:lnTo>
                    <a:pt x="1786" y="0"/>
                  </a:lnTo>
                  <a:lnTo>
                    <a:pt x="1478" y="284"/>
                  </a:lnTo>
                  <a:close/>
                </a:path>
              </a:pathLst>
            </a:custGeom>
            <a:solidFill>
              <a:srgbClr val="00CC99"/>
            </a:solidFill>
            <a:ln w="0">
              <a:noFill/>
              <a:round/>
            </a:ln>
          </p:spPr>
          <p:txBody>
            <a:bodyPr/>
            <a:lstStyle/>
            <a:p>
              <a:endParaRPr lang="zh-CN" altLang="en-US"/>
            </a:p>
          </p:txBody>
        </p:sp>
        <p:sp>
          <p:nvSpPr>
            <p:cNvPr id="108556" name="Freeform 5"/>
            <p:cNvSpPr/>
            <p:nvPr/>
          </p:nvSpPr>
          <p:spPr bwMode="gray">
            <a:xfrm>
              <a:off x="6768902" y="3469853"/>
              <a:ext cx="612775" cy="974725"/>
            </a:xfrm>
            <a:custGeom>
              <a:avLst/>
              <a:gdLst>
                <a:gd name="T0" fmla="*/ 2147483647 w 308"/>
                <a:gd name="T1" fmla="*/ 2147483647 h 442"/>
                <a:gd name="T2" fmla="*/ 0 w 308"/>
                <a:gd name="T3" fmla="*/ 2147483647 h 442"/>
                <a:gd name="T4" fmla="*/ 0 w 308"/>
                <a:gd name="T5" fmla="*/ 2147483647 h 442"/>
                <a:gd name="T6" fmla="*/ 2147483647 w 308"/>
                <a:gd name="T7" fmla="*/ 0 h 442"/>
                <a:gd name="T8" fmla="*/ 2147483647 w 308"/>
                <a:gd name="T9" fmla="*/ 2147483647 h 442"/>
                <a:gd name="T10" fmla="*/ 0 60000 65536"/>
                <a:gd name="T11" fmla="*/ 0 60000 65536"/>
                <a:gd name="T12" fmla="*/ 0 60000 65536"/>
                <a:gd name="T13" fmla="*/ 0 60000 65536"/>
                <a:gd name="T14" fmla="*/ 0 60000 65536"/>
                <a:gd name="T15" fmla="*/ 0 w 308"/>
                <a:gd name="T16" fmla="*/ 0 h 442"/>
                <a:gd name="T17" fmla="*/ 308 w 308"/>
                <a:gd name="T18" fmla="*/ 442 h 442"/>
              </a:gdLst>
              <a:ahLst/>
              <a:cxnLst>
                <a:cxn ang="T10">
                  <a:pos x="T0" y="T1"/>
                </a:cxn>
                <a:cxn ang="T11">
                  <a:pos x="T2" y="T3"/>
                </a:cxn>
                <a:cxn ang="T12">
                  <a:pos x="T4" y="T5"/>
                </a:cxn>
                <a:cxn ang="T13">
                  <a:pos x="T6" y="T7"/>
                </a:cxn>
                <a:cxn ang="T14">
                  <a:pos x="T8" y="T9"/>
                </a:cxn>
              </a:cxnLst>
              <a:rect l="T15" t="T16" r="T17" b="T18"/>
              <a:pathLst>
                <a:path w="308" h="442">
                  <a:moveTo>
                    <a:pt x="308" y="120"/>
                  </a:moveTo>
                  <a:lnTo>
                    <a:pt x="0" y="442"/>
                  </a:lnTo>
                  <a:lnTo>
                    <a:pt x="0" y="286"/>
                  </a:lnTo>
                  <a:lnTo>
                    <a:pt x="308" y="0"/>
                  </a:lnTo>
                  <a:lnTo>
                    <a:pt x="308" y="120"/>
                  </a:lnTo>
                  <a:close/>
                </a:path>
              </a:pathLst>
            </a:custGeom>
            <a:gradFill rotWithShape="1">
              <a:gsLst>
                <a:gs pos="0">
                  <a:srgbClr val="230744"/>
                </a:gs>
                <a:gs pos="50000">
                  <a:srgbClr val="4B1092"/>
                </a:gs>
                <a:gs pos="100000">
                  <a:srgbClr val="230744"/>
                </a:gs>
              </a:gsLst>
              <a:lin ang="2700000" scaled="1"/>
            </a:gradFill>
            <a:ln w="0">
              <a:noFill/>
              <a:round/>
            </a:ln>
          </p:spPr>
          <p:txBody>
            <a:bodyPr/>
            <a:lstStyle/>
            <a:p>
              <a:endParaRPr lang="zh-CN" altLang="en-US"/>
            </a:p>
          </p:txBody>
        </p:sp>
        <p:sp>
          <p:nvSpPr>
            <p:cNvPr id="108557" name="Freeform 6"/>
            <p:cNvSpPr/>
            <p:nvPr/>
          </p:nvSpPr>
          <p:spPr bwMode="gray">
            <a:xfrm>
              <a:off x="3562152" y="3469853"/>
              <a:ext cx="3827463" cy="625475"/>
            </a:xfrm>
            <a:custGeom>
              <a:avLst/>
              <a:gdLst>
                <a:gd name="T0" fmla="*/ 2147483647 w 1920"/>
                <a:gd name="T1" fmla="*/ 2147483647 h 284"/>
                <a:gd name="T2" fmla="*/ 0 w 1920"/>
                <a:gd name="T3" fmla="*/ 2147483647 h 284"/>
                <a:gd name="T4" fmla="*/ 2147483647 w 1920"/>
                <a:gd name="T5" fmla="*/ 0 h 284"/>
                <a:gd name="T6" fmla="*/ 2147483647 w 1920"/>
                <a:gd name="T7" fmla="*/ 0 h 284"/>
                <a:gd name="T8" fmla="*/ 2147483647 w 1920"/>
                <a:gd name="T9" fmla="*/ 2147483647 h 284"/>
                <a:gd name="T10" fmla="*/ 0 60000 65536"/>
                <a:gd name="T11" fmla="*/ 0 60000 65536"/>
                <a:gd name="T12" fmla="*/ 0 60000 65536"/>
                <a:gd name="T13" fmla="*/ 0 60000 65536"/>
                <a:gd name="T14" fmla="*/ 0 60000 65536"/>
                <a:gd name="T15" fmla="*/ 0 w 1920"/>
                <a:gd name="T16" fmla="*/ 0 h 284"/>
                <a:gd name="T17" fmla="*/ 1920 w 1920"/>
                <a:gd name="T18" fmla="*/ 284 h 284"/>
              </a:gdLst>
              <a:ahLst/>
              <a:cxnLst>
                <a:cxn ang="T10">
                  <a:pos x="T0" y="T1"/>
                </a:cxn>
                <a:cxn ang="T11">
                  <a:pos x="T2" y="T3"/>
                </a:cxn>
                <a:cxn ang="T12">
                  <a:pos x="T4" y="T5"/>
                </a:cxn>
                <a:cxn ang="T13">
                  <a:pos x="T6" y="T7"/>
                </a:cxn>
                <a:cxn ang="T14">
                  <a:pos x="T8" y="T9"/>
                </a:cxn>
              </a:cxnLst>
              <a:rect l="T15" t="T16" r="T17" b="T18"/>
              <a:pathLst>
                <a:path w="1920" h="284">
                  <a:moveTo>
                    <a:pt x="1612" y="284"/>
                  </a:moveTo>
                  <a:lnTo>
                    <a:pt x="0" y="284"/>
                  </a:lnTo>
                  <a:lnTo>
                    <a:pt x="446" y="0"/>
                  </a:lnTo>
                  <a:lnTo>
                    <a:pt x="1920" y="0"/>
                  </a:lnTo>
                  <a:lnTo>
                    <a:pt x="1612" y="284"/>
                  </a:lnTo>
                  <a:close/>
                </a:path>
              </a:pathLst>
            </a:custGeom>
            <a:solidFill>
              <a:srgbClr val="A77BFF"/>
            </a:solidFill>
            <a:ln w="0">
              <a:noFill/>
              <a:round/>
            </a:ln>
          </p:spPr>
          <p:txBody>
            <a:bodyPr/>
            <a:lstStyle/>
            <a:p>
              <a:endParaRPr lang="zh-CN" altLang="en-US"/>
            </a:p>
          </p:txBody>
        </p:sp>
        <p:sp>
          <p:nvSpPr>
            <p:cNvPr id="108558" name="Freeform 7"/>
            <p:cNvSpPr/>
            <p:nvPr/>
          </p:nvSpPr>
          <p:spPr bwMode="gray">
            <a:xfrm>
              <a:off x="6149777" y="4433466"/>
              <a:ext cx="611188" cy="981075"/>
            </a:xfrm>
            <a:custGeom>
              <a:avLst/>
              <a:gdLst>
                <a:gd name="T0" fmla="*/ 2147483647 w 306"/>
                <a:gd name="T1" fmla="*/ 2147483647 h 444"/>
                <a:gd name="T2" fmla="*/ 0 w 306"/>
                <a:gd name="T3" fmla="*/ 2147483647 h 444"/>
                <a:gd name="T4" fmla="*/ 0 w 306"/>
                <a:gd name="T5" fmla="*/ 2147483647 h 444"/>
                <a:gd name="T6" fmla="*/ 2147483647 w 306"/>
                <a:gd name="T7" fmla="*/ 0 h 444"/>
                <a:gd name="T8" fmla="*/ 2147483647 w 306"/>
                <a:gd name="T9" fmla="*/ 2147483647 h 444"/>
                <a:gd name="T10" fmla="*/ 0 60000 65536"/>
                <a:gd name="T11" fmla="*/ 0 60000 65536"/>
                <a:gd name="T12" fmla="*/ 0 60000 65536"/>
                <a:gd name="T13" fmla="*/ 0 60000 65536"/>
                <a:gd name="T14" fmla="*/ 0 60000 65536"/>
                <a:gd name="T15" fmla="*/ 0 w 306"/>
                <a:gd name="T16" fmla="*/ 0 h 444"/>
                <a:gd name="T17" fmla="*/ 306 w 306"/>
                <a:gd name="T18" fmla="*/ 444 h 444"/>
              </a:gdLst>
              <a:ahLst/>
              <a:cxnLst>
                <a:cxn ang="T10">
                  <a:pos x="T0" y="T1"/>
                </a:cxn>
                <a:cxn ang="T11">
                  <a:pos x="T2" y="T3"/>
                </a:cxn>
                <a:cxn ang="T12">
                  <a:pos x="T4" y="T5"/>
                </a:cxn>
                <a:cxn ang="T13">
                  <a:pos x="T6" y="T7"/>
                </a:cxn>
                <a:cxn ang="T14">
                  <a:pos x="T8" y="T9"/>
                </a:cxn>
              </a:cxnLst>
              <a:rect l="T15" t="T16" r="T17" b="T18"/>
              <a:pathLst>
                <a:path w="306" h="444">
                  <a:moveTo>
                    <a:pt x="306" y="122"/>
                  </a:moveTo>
                  <a:lnTo>
                    <a:pt x="0" y="444"/>
                  </a:lnTo>
                  <a:lnTo>
                    <a:pt x="0" y="286"/>
                  </a:lnTo>
                  <a:lnTo>
                    <a:pt x="306" y="0"/>
                  </a:lnTo>
                  <a:lnTo>
                    <a:pt x="306" y="122"/>
                  </a:lnTo>
                  <a:close/>
                </a:path>
              </a:pathLst>
            </a:custGeom>
            <a:gradFill rotWithShape="1">
              <a:gsLst>
                <a:gs pos="0">
                  <a:srgbClr val="431805"/>
                </a:gs>
                <a:gs pos="50000">
                  <a:srgbClr val="90330A"/>
                </a:gs>
                <a:gs pos="100000">
                  <a:srgbClr val="431805"/>
                </a:gs>
              </a:gsLst>
              <a:lin ang="2700000" scaled="1"/>
            </a:gradFill>
            <a:ln w="0">
              <a:noFill/>
              <a:round/>
            </a:ln>
          </p:spPr>
          <p:txBody>
            <a:bodyPr/>
            <a:lstStyle/>
            <a:p>
              <a:endParaRPr lang="zh-CN" altLang="en-US"/>
            </a:p>
          </p:txBody>
        </p:sp>
        <p:sp>
          <p:nvSpPr>
            <p:cNvPr id="108559" name="Freeform 8"/>
            <p:cNvSpPr/>
            <p:nvPr/>
          </p:nvSpPr>
          <p:spPr bwMode="gray">
            <a:xfrm>
              <a:off x="5535415" y="5400253"/>
              <a:ext cx="614362" cy="981075"/>
            </a:xfrm>
            <a:custGeom>
              <a:avLst/>
              <a:gdLst>
                <a:gd name="T0" fmla="*/ 2147483647 w 308"/>
                <a:gd name="T1" fmla="*/ 2147483647 h 444"/>
                <a:gd name="T2" fmla="*/ 0 w 308"/>
                <a:gd name="T3" fmla="*/ 2147483647 h 444"/>
                <a:gd name="T4" fmla="*/ 0 w 308"/>
                <a:gd name="T5" fmla="*/ 2147483647 h 444"/>
                <a:gd name="T6" fmla="*/ 2147483647 w 308"/>
                <a:gd name="T7" fmla="*/ 0 h 444"/>
                <a:gd name="T8" fmla="*/ 2147483647 w 308"/>
                <a:gd name="T9" fmla="*/ 2147483647 h 444"/>
                <a:gd name="T10" fmla="*/ 0 60000 65536"/>
                <a:gd name="T11" fmla="*/ 0 60000 65536"/>
                <a:gd name="T12" fmla="*/ 0 60000 65536"/>
                <a:gd name="T13" fmla="*/ 0 60000 65536"/>
                <a:gd name="T14" fmla="*/ 0 60000 65536"/>
                <a:gd name="T15" fmla="*/ 0 w 308"/>
                <a:gd name="T16" fmla="*/ 0 h 444"/>
                <a:gd name="T17" fmla="*/ 308 w 308"/>
                <a:gd name="T18" fmla="*/ 444 h 444"/>
              </a:gdLst>
              <a:ahLst/>
              <a:cxnLst>
                <a:cxn ang="T10">
                  <a:pos x="T0" y="T1"/>
                </a:cxn>
                <a:cxn ang="T11">
                  <a:pos x="T2" y="T3"/>
                </a:cxn>
                <a:cxn ang="T12">
                  <a:pos x="T4" y="T5"/>
                </a:cxn>
                <a:cxn ang="T13">
                  <a:pos x="T6" y="T7"/>
                </a:cxn>
                <a:cxn ang="T14">
                  <a:pos x="T8" y="T9"/>
                </a:cxn>
              </a:cxnLst>
              <a:rect l="T15" t="T16" r="T17" b="T18"/>
              <a:pathLst>
                <a:path w="308" h="444">
                  <a:moveTo>
                    <a:pt x="308" y="122"/>
                  </a:moveTo>
                  <a:lnTo>
                    <a:pt x="0" y="444"/>
                  </a:lnTo>
                  <a:lnTo>
                    <a:pt x="0" y="286"/>
                  </a:lnTo>
                  <a:lnTo>
                    <a:pt x="308" y="0"/>
                  </a:lnTo>
                  <a:lnTo>
                    <a:pt x="308" y="122"/>
                  </a:lnTo>
                  <a:close/>
                </a:path>
              </a:pathLst>
            </a:custGeom>
            <a:gradFill rotWithShape="1">
              <a:gsLst>
                <a:gs pos="0">
                  <a:srgbClr val="433206"/>
                </a:gs>
                <a:gs pos="50000">
                  <a:srgbClr val="906B0E"/>
                </a:gs>
                <a:gs pos="100000">
                  <a:srgbClr val="433206"/>
                </a:gs>
              </a:gsLst>
              <a:lin ang="2700000" scaled="1"/>
            </a:gradFill>
            <a:ln w="0">
              <a:noFill/>
              <a:round/>
            </a:ln>
          </p:spPr>
          <p:txBody>
            <a:bodyPr/>
            <a:lstStyle/>
            <a:p>
              <a:endParaRPr lang="zh-CN" altLang="en-US"/>
            </a:p>
          </p:txBody>
        </p:sp>
        <p:sp>
          <p:nvSpPr>
            <p:cNvPr id="108560" name="Freeform 9"/>
            <p:cNvSpPr/>
            <p:nvPr/>
          </p:nvSpPr>
          <p:spPr bwMode="gray">
            <a:xfrm>
              <a:off x="1803202" y="5405016"/>
              <a:ext cx="4346575" cy="627062"/>
            </a:xfrm>
            <a:custGeom>
              <a:avLst/>
              <a:gdLst>
                <a:gd name="T0" fmla="*/ 2147483647 w 2180"/>
                <a:gd name="T1" fmla="*/ 2147483647 h 284"/>
                <a:gd name="T2" fmla="*/ 0 w 2180"/>
                <a:gd name="T3" fmla="*/ 2147483647 h 284"/>
                <a:gd name="T4" fmla="*/ 2147483647 w 2180"/>
                <a:gd name="T5" fmla="*/ 0 h 284"/>
                <a:gd name="T6" fmla="*/ 2147483647 w 2180"/>
                <a:gd name="T7" fmla="*/ 0 h 284"/>
                <a:gd name="T8" fmla="*/ 2147483647 w 2180"/>
                <a:gd name="T9" fmla="*/ 2147483647 h 284"/>
                <a:gd name="T10" fmla="*/ 0 60000 65536"/>
                <a:gd name="T11" fmla="*/ 0 60000 65536"/>
                <a:gd name="T12" fmla="*/ 0 60000 65536"/>
                <a:gd name="T13" fmla="*/ 0 60000 65536"/>
                <a:gd name="T14" fmla="*/ 0 60000 65536"/>
                <a:gd name="T15" fmla="*/ 0 w 2180"/>
                <a:gd name="T16" fmla="*/ 0 h 284"/>
                <a:gd name="T17" fmla="*/ 2180 w 2180"/>
                <a:gd name="T18" fmla="*/ 284 h 284"/>
              </a:gdLst>
              <a:ahLst/>
              <a:cxnLst>
                <a:cxn ang="T10">
                  <a:pos x="T0" y="T1"/>
                </a:cxn>
                <a:cxn ang="T11">
                  <a:pos x="T2" y="T3"/>
                </a:cxn>
                <a:cxn ang="T12">
                  <a:pos x="T4" y="T5"/>
                </a:cxn>
                <a:cxn ang="T13">
                  <a:pos x="T6" y="T7"/>
                </a:cxn>
                <a:cxn ang="T14">
                  <a:pos x="T8" y="T9"/>
                </a:cxn>
              </a:cxnLst>
              <a:rect l="T15" t="T16" r="T17" b="T18"/>
              <a:pathLst>
                <a:path w="2180" h="284">
                  <a:moveTo>
                    <a:pt x="1872" y="284"/>
                  </a:moveTo>
                  <a:lnTo>
                    <a:pt x="0" y="284"/>
                  </a:lnTo>
                  <a:lnTo>
                    <a:pt x="446" y="0"/>
                  </a:lnTo>
                  <a:lnTo>
                    <a:pt x="2180" y="0"/>
                  </a:lnTo>
                  <a:lnTo>
                    <a:pt x="1872" y="284"/>
                  </a:lnTo>
                  <a:close/>
                </a:path>
              </a:pathLst>
            </a:custGeom>
            <a:solidFill>
              <a:srgbClr val="F2E160"/>
            </a:solidFill>
            <a:ln w="0">
              <a:noFill/>
              <a:round/>
            </a:ln>
          </p:spPr>
          <p:txBody>
            <a:bodyPr/>
            <a:lstStyle/>
            <a:p>
              <a:endParaRPr lang="zh-CN" altLang="en-US"/>
            </a:p>
          </p:txBody>
        </p:sp>
        <p:sp>
          <p:nvSpPr>
            <p:cNvPr id="108561" name="Line 10"/>
            <p:cNvSpPr>
              <a:spLocks noChangeShapeType="1"/>
            </p:cNvSpPr>
            <p:nvPr/>
          </p:nvSpPr>
          <p:spPr bwMode="auto">
            <a:xfrm flipH="1">
              <a:off x="539552" y="6374978"/>
              <a:ext cx="1263650" cy="0"/>
            </a:xfrm>
            <a:prstGeom prst="line">
              <a:avLst/>
            </a:prstGeom>
            <a:noFill/>
            <a:ln w="9525">
              <a:solidFill>
                <a:schemeClr val="tx1"/>
              </a:solidFill>
              <a:round/>
            </a:ln>
          </p:spPr>
          <p:txBody>
            <a:bodyPr wrap="none" anchor="ctr"/>
            <a:lstStyle/>
            <a:p>
              <a:endParaRPr lang="zh-CN" altLang="en-US"/>
            </a:p>
          </p:txBody>
        </p:sp>
        <p:sp>
          <p:nvSpPr>
            <p:cNvPr id="108562" name="Line 11"/>
            <p:cNvSpPr>
              <a:spLocks noChangeShapeType="1"/>
            </p:cNvSpPr>
            <p:nvPr/>
          </p:nvSpPr>
          <p:spPr bwMode="auto">
            <a:xfrm flipH="1">
              <a:off x="539552" y="5400253"/>
              <a:ext cx="2146300" cy="0"/>
            </a:xfrm>
            <a:prstGeom prst="line">
              <a:avLst/>
            </a:prstGeom>
            <a:noFill/>
            <a:ln w="9525">
              <a:solidFill>
                <a:schemeClr val="tx1"/>
              </a:solidFill>
              <a:round/>
            </a:ln>
          </p:spPr>
          <p:txBody>
            <a:bodyPr wrap="none" anchor="ctr"/>
            <a:lstStyle/>
            <a:p>
              <a:endParaRPr lang="zh-CN" altLang="en-US"/>
            </a:p>
          </p:txBody>
        </p:sp>
        <p:sp>
          <p:nvSpPr>
            <p:cNvPr id="108563" name="Line 12"/>
            <p:cNvSpPr>
              <a:spLocks noChangeShapeType="1"/>
            </p:cNvSpPr>
            <p:nvPr/>
          </p:nvSpPr>
          <p:spPr bwMode="auto">
            <a:xfrm flipH="1">
              <a:off x="539552" y="4438228"/>
              <a:ext cx="3030538" cy="0"/>
            </a:xfrm>
            <a:prstGeom prst="line">
              <a:avLst/>
            </a:prstGeom>
            <a:noFill/>
            <a:ln w="9525">
              <a:solidFill>
                <a:schemeClr val="tx1"/>
              </a:solidFill>
              <a:round/>
            </a:ln>
          </p:spPr>
          <p:txBody>
            <a:bodyPr wrap="none" anchor="ctr"/>
            <a:lstStyle/>
            <a:p>
              <a:endParaRPr lang="zh-CN" altLang="en-US"/>
            </a:p>
          </p:txBody>
        </p:sp>
        <p:sp>
          <p:nvSpPr>
            <p:cNvPr id="108564" name="Line 13"/>
            <p:cNvSpPr>
              <a:spLocks noChangeShapeType="1"/>
            </p:cNvSpPr>
            <p:nvPr/>
          </p:nvSpPr>
          <p:spPr bwMode="auto">
            <a:xfrm flipH="1">
              <a:off x="539552" y="3477791"/>
              <a:ext cx="3914775" cy="0"/>
            </a:xfrm>
            <a:prstGeom prst="line">
              <a:avLst/>
            </a:prstGeom>
            <a:noFill/>
            <a:ln w="9525">
              <a:solidFill>
                <a:schemeClr val="tx1"/>
              </a:solidFill>
              <a:round/>
            </a:ln>
          </p:spPr>
          <p:txBody>
            <a:bodyPr wrap="none" anchor="ctr"/>
            <a:lstStyle/>
            <a:p>
              <a:endParaRPr lang="zh-CN" altLang="en-US"/>
            </a:p>
          </p:txBody>
        </p:sp>
        <p:sp>
          <p:nvSpPr>
            <p:cNvPr id="108565" name="Line 14"/>
            <p:cNvSpPr>
              <a:spLocks noChangeShapeType="1"/>
            </p:cNvSpPr>
            <p:nvPr/>
          </p:nvSpPr>
          <p:spPr bwMode="auto">
            <a:xfrm flipH="1">
              <a:off x="539552" y="2501478"/>
              <a:ext cx="4797425" cy="0"/>
            </a:xfrm>
            <a:prstGeom prst="line">
              <a:avLst/>
            </a:prstGeom>
            <a:noFill/>
            <a:ln w="9525">
              <a:solidFill>
                <a:schemeClr val="tx1"/>
              </a:solidFill>
              <a:round/>
            </a:ln>
          </p:spPr>
          <p:txBody>
            <a:bodyPr wrap="none" anchor="ctr"/>
            <a:lstStyle/>
            <a:p>
              <a:endParaRPr lang="zh-CN" altLang="en-US"/>
            </a:p>
          </p:txBody>
        </p:sp>
        <p:sp>
          <p:nvSpPr>
            <p:cNvPr id="108566" name="Line 15"/>
            <p:cNvSpPr>
              <a:spLocks noChangeShapeType="1"/>
            </p:cNvSpPr>
            <p:nvPr/>
          </p:nvSpPr>
          <p:spPr bwMode="auto">
            <a:xfrm>
              <a:off x="730052" y="2495128"/>
              <a:ext cx="0" cy="1011238"/>
            </a:xfrm>
            <a:prstGeom prst="line">
              <a:avLst/>
            </a:prstGeom>
            <a:noFill/>
            <a:ln w="9525">
              <a:solidFill>
                <a:schemeClr val="tx1"/>
              </a:solidFill>
              <a:round/>
              <a:headEnd type="triangle" w="med" len="med"/>
              <a:tailEnd type="triangle" w="med" len="med"/>
            </a:ln>
          </p:spPr>
          <p:txBody>
            <a:bodyPr wrap="none" anchor="ctr"/>
            <a:lstStyle/>
            <a:p>
              <a:endParaRPr lang="zh-CN" altLang="en-US"/>
            </a:p>
          </p:txBody>
        </p:sp>
        <p:sp>
          <p:nvSpPr>
            <p:cNvPr id="108567" name="Line 16"/>
            <p:cNvSpPr>
              <a:spLocks noChangeShapeType="1"/>
            </p:cNvSpPr>
            <p:nvPr/>
          </p:nvSpPr>
          <p:spPr bwMode="auto">
            <a:xfrm>
              <a:off x="730052" y="3506366"/>
              <a:ext cx="0" cy="946150"/>
            </a:xfrm>
            <a:prstGeom prst="line">
              <a:avLst/>
            </a:prstGeom>
            <a:noFill/>
            <a:ln w="9525">
              <a:solidFill>
                <a:schemeClr val="tx1"/>
              </a:solidFill>
              <a:round/>
              <a:headEnd type="triangle" w="med" len="med"/>
              <a:tailEnd type="triangle" w="med" len="med"/>
            </a:ln>
          </p:spPr>
          <p:txBody>
            <a:bodyPr wrap="none" anchor="ctr"/>
            <a:lstStyle/>
            <a:p>
              <a:endParaRPr lang="zh-CN" altLang="en-US"/>
            </a:p>
          </p:txBody>
        </p:sp>
        <p:sp>
          <p:nvSpPr>
            <p:cNvPr id="108568" name="Line 17"/>
            <p:cNvSpPr>
              <a:spLocks noChangeShapeType="1"/>
            </p:cNvSpPr>
            <p:nvPr/>
          </p:nvSpPr>
          <p:spPr bwMode="auto">
            <a:xfrm>
              <a:off x="730052" y="4452516"/>
              <a:ext cx="0" cy="946150"/>
            </a:xfrm>
            <a:prstGeom prst="line">
              <a:avLst/>
            </a:prstGeom>
            <a:noFill/>
            <a:ln w="9525">
              <a:solidFill>
                <a:schemeClr val="tx1"/>
              </a:solidFill>
              <a:round/>
              <a:headEnd type="triangle" w="med" len="med"/>
              <a:tailEnd type="triangle" w="med" len="med"/>
            </a:ln>
          </p:spPr>
          <p:txBody>
            <a:bodyPr wrap="none" anchor="ctr"/>
            <a:lstStyle/>
            <a:p>
              <a:endParaRPr lang="zh-CN" altLang="en-US"/>
            </a:p>
          </p:txBody>
        </p:sp>
        <p:sp>
          <p:nvSpPr>
            <p:cNvPr id="108569" name="Line 18"/>
            <p:cNvSpPr>
              <a:spLocks noChangeShapeType="1"/>
            </p:cNvSpPr>
            <p:nvPr/>
          </p:nvSpPr>
          <p:spPr bwMode="auto">
            <a:xfrm>
              <a:off x="730052" y="5400253"/>
              <a:ext cx="0" cy="946150"/>
            </a:xfrm>
            <a:prstGeom prst="line">
              <a:avLst/>
            </a:prstGeom>
            <a:noFill/>
            <a:ln w="9525">
              <a:solidFill>
                <a:schemeClr val="tx1"/>
              </a:solidFill>
              <a:round/>
              <a:headEnd type="triangle" w="med" len="med"/>
              <a:tailEnd type="triangle" w="med" len="med"/>
            </a:ln>
          </p:spPr>
          <p:txBody>
            <a:bodyPr wrap="none" anchor="ctr"/>
            <a:lstStyle/>
            <a:p>
              <a:endParaRPr lang="zh-CN" altLang="en-US"/>
            </a:p>
          </p:txBody>
        </p:sp>
        <p:sp>
          <p:nvSpPr>
            <p:cNvPr id="108570" name="Freeform 19"/>
            <p:cNvSpPr/>
            <p:nvPr/>
          </p:nvSpPr>
          <p:spPr bwMode="invGray">
            <a:xfrm>
              <a:off x="2433440" y="2684041"/>
              <a:ext cx="1957387" cy="3157537"/>
            </a:xfrm>
            <a:custGeom>
              <a:avLst/>
              <a:gdLst>
                <a:gd name="T0" fmla="*/ 2147483647 w 1824"/>
                <a:gd name="T1" fmla="*/ 2147483647 h 2648"/>
                <a:gd name="T2" fmla="*/ 2147483647 w 1824"/>
                <a:gd name="T3" fmla="*/ 2147483647 h 2648"/>
                <a:gd name="T4" fmla="*/ 2147483647 w 1824"/>
                <a:gd name="T5" fmla="*/ 2147483647 h 2648"/>
                <a:gd name="T6" fmla="*/ 2147483647 w 1824"/>
                <a:gd name="T7" fmla="*/ 2147483647 h 2648"/>
                <a:gd name="T8" fmla="*/ 2147483647 w 1824"/>
                <a:gd name="T9" fmla="*/ 2147483647 h 2648"/>
                <a:gd name="T10" fmla="*/ 2147483647 w 1824"/>
                <a:gd name="T11" fmla="*/ 2147483647 h 2648"/>
                <a:gd name="T12" fmla="*/ 2147483647 w 1824"/>
                <a:gd name="T13" fmla="*/ 2147483647 h 2648"/>
                <a:gd name="T14" fmla="*/ 2147483647 w 1824"/>
                <a:gd name="T15" fmla="*/ 2147483647 h 2648"/>
                <a:gd name="T16" fmla="*/ 2147483647 w 1824"/>
                <a:gd name="T17" fmla="*/ 2147483647 h 2648"/>
                <a:gd name="T18" fmla="*/ 2147483647 w 1824"/>
                <a:gd name="T19" fmla="*/ 2147483647 h 2648"/>
                <a:gd name="T20" fmla="*/ 2147483647 w 1824"/>
                <a:gd name="T21" fmla="*/ 2147483647 h 2648"/>
                <a:gd name="T22" fmla="*/ 2147483647 w 1824"/>
                <a:gd name="T23" fmla="*/ 2147483647 h 2648"/>
                <a:gd name="T24" fmla="*/ 2147483647 w 1824"/>
                <a:gd name="T25" fmla="*/ 2147483647 h 2648"/>
                <a:gd name="T26" fmla="*/ 2147483647 w 1824"/>
                <a:gd name="T27" fmla="*/ 2147483647 h 2648"/>
                <a:gd name="T28" fmla="*/ 2147483647 w 1824"/>
                <a:gd name="T29" fmla="*/ 2147483647 h 2648"/>
                <a:gd name="T30" fmla="*/ 2147483647 w 1824"/>
                <a:gd name="T31" fmla="*/ 2147483647 h 2648"/>
                <a:gd name="T32" fmla="*/ 2147483647 w 1824"/>
                <a:gd name="T33" fmla="*/ 2147483647 h 2648"/>
                <a:gd name="T34" fmla="*/ 2147483647 w 1824"/>
                <a:gd name="T35" fmla="*/ 2147483647 h 2648"/>
                <a:gd name="T36" fmla="*/ 2147483647 w 1824"/>
                <a:gd name="T37" fmla="*/ 2147483647 h 2648"/>
                <a:gd name="T38" fmla="*/ 2147483647 w 1824"/>
                <a:gd name="T39" fmla="*/ 2147483647 h 2648"/>
                <a:gd name="T40" fmla="*/ 2147483647 w 1824"/>
                <a:gd name="T41" fmla="*/ 2147483647 h 2648"/>
                <a:gd name="T42" fmla="*/ 2147483647 w 1824"/>
                <a:gd name="T43" fmla="*/ 2147483647 h 2648"/>
                <a:gd name="T44" fmla="*/ 2147483647 w 1824"/>
                <a:gd name="T45" fmla="*/ 2147483647 h 2648"/>
                <a:gd name="T46" fmla="*/ 2147483647 w 1824"/>
                <a:gd name="T47" fmla="*/ 2147483647 h 2648"/>
                <a:gd name="T48" fmla="*/ 2147483647 w 1824"/>
                <a:gd name="T49" fmla="*/ 2147483647 h 2648"/>
                <a:gd name="T50" fmla="*/ 2147483647 w 1824"/>
                <a:gd name="T51" fmla="*/ 2147483647 h 2648"/>
                <a:gd name="T52" fmla="*/ 2147483647 w 1824"/>
                <a:gd name="T53" fmla="*/ 2147483647 h 2648"/>
                <a:gd name="T54" fmla="*/ 2147483647 w 1824"/>
                <a:gd name="T55" fmla="*/ 2147483647 h 2648"/>
                <a:gd name="T56" fmla="*/ 2147483647 w 1824"/>
                <a:gd name="T57" fmla="*/ 2147483647 h 2648"/>
                <a:gd name="T58" fmla="*/ 2147483647 w 1824"/>
                <a:gd name="T59" fmla="*/ 2147483647 h 2648"/>
                <a:gd name="T60" fmla="*/ 2147483647 w 1824"/>
                <a:gd name="T61" fmla="*/ 2147483647 h 2648"/>
                <a:gd name="T62" fmla="*/ 2147483647 w 1824"/>
                <a:gd name="T63" fmla="*/ 2147483647 h 2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24"/>
                <a:gd name="T97" fmla="*/ 0 h 2648"/>
                <a:gd name="T98" fmla="*/ 1824 w 1824"/>
                <a:gd name="T99" fmla="*/ 2648 h 2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24" h="2648">
                  <a:moveTo>
                    <a:pt x="0" y="2648"/>
                  </a:moveTo>
                  <a:lnTo>
                    <a:pt x="12" y="2464"/>
                  </a:lnTo>
                  <a:lnTo>
                    <a:pt x="32" y="2288"/>
                  </a:lnTo>
                  <a:lnTo>
                    <a:pt x="56" y="2120"/>
                  </a:lnTo>
                  <a:lnTo>
                    <a:pt x="88" y="1960"/>
                  </a:lnTo>
                  <a:lnTo>
                    <a:pt x="124" y="1808"/>
                  </a:lnTo>
                  <a:lnTo>
                    <a:pt x="166" y="1662"/>
                  </a:lnTo>
                  <a:lnTo>
                    <a:pt x="212" y="1524"/>
                  </a:lnTo>
                  <a:lnTo>
                    <a:pt x="262" y="1394"/>
                  </a:lnTo>
                  <a:lnTo>
                    <a:pt x="316" y="1270"/>
                  </a:lnTo>
                  <a:lnTo>
                    <a:pt x="372" y="1154"/>
                  </a:lnTo>
                  <a:lnTo>
                    <a:pt x="430" y="1044"/>
                  </a:lnTo>
                  <a:lnTo>
                    <a:pt x="490" y="942"/>
                  </a:lnTo>
                  <a:lnTo>
                    <a:pt x="550" y="846"/>
                  </a:lnTo>
                  <a:lnTo>
                    <a:pt x="612" y="758"/>
                  </a:lnTo>
                  <a:lnTo>
                    <a:pt x="672" y="674"/>
                  </a:lnTo>
                  <a:lnTo>
                    <a:pt x="734" y="598"/>
                  </a:lnTo>
                  <a:lnTo>
                    <a:pt x="792" y="528"/>
                  </a:lnTo>
                  <a:lnTo>
                    <a:pt x="850" y="464"/>
                  </a:lnTo>
                  <a:lnTo>
                    <a:pt x="906" y="408"/>
                  </a:lnTo>
                  <a:lnTo>
                    <a:pt x="960" y="356"/>
                  </a:lnTo>
                  <a:lnTo>
                    <a:pt x="1010" y="310"/>
                  </a:lnTo>
                  <a:lnTo>
                    <a:pt x="1056" y="270"/>
                  </a:lnTo>
                  <a:lnTo>
                    <a:pt x="1096" y="236"/>
                  </a:lnTo>
                  <a:lnTo>
                    <a:pt x="1134" y="208"/>
                  </a:lnTo>
                  <a:lnTo>
                    <a:pt x="1164" y="184"/>
                  </a:lnTo>
                  <a:lnTo>
                    <a:pt x="1190" y="166"/>
                  </a:lnTo>
                  <a:lnTo>
                    <a:pt x="1208" y="154"/>
                  </a:lnTo>
                  <a:lnTo>
                    <a:pt x="1220" y="146"/>
                  </a:lnTo>
                  <a:lnTo>
                    <a:pt x="1224" y="144"/>
                  </a:lnTo>
                  <a:lnTo>
                    <a:pt x="848" y="0"/>
                  </a:lnTo>
                  <a:lnTo>
                    <a:pt x="1728" y="56"/>
                  </a:lnTo>
                  <a:lnTo>
                    <a:pt x="1824" y="480"/>
                  </a:lnTo>
                  <a:lnTo>
                    <a:pt x="1568" y="328"/>
                  </a:lnTo>
                  <a:lnTo>
                    <a:pt x="1564" y="328"/>
                  </a:lnTo>
                  <a:lnTo>
                    <a:pt x="1554" y="332"/>
                  </a:lnTo>
                  <a:lnTo>
                    <a:pt x="1538" y="338"/>
                  </a:lnTo>
                  <a:lnTo>
                    <a:pt x="1514" y="346"/>
                  </a:lnTo>
                  <a:lnTo>
                    <a:pt x="1486" y="356"/>
                  </a:lnTo>
                  <a:lnTo>
                    <a:pt x="1452" y="370"/>
                  </a:lnTo>
                  <a:lnTo>
                    <a:pt x="1412" y="388"/>
                  </a:lnTo>
                  <a:lnTo>
                    <a:pt x="1370" y="410"/>
                  </a:lnTo>
                  <a:lnTo>
                    <a:pt x="1322" y="436"/>
                  </a:lnTo>
                  <a:lnTo>
                    <a:pt x="1270" y="466"/>
                  </a:lnTo>
                  <a:lnTo>
                    <a:pt x="1216" y="500"/>
                  </a:lnTo>
                  <a:lnTo>
                    <a:pt x="1158" y="540"/>
                  </a:lnTo>
                  <a:lnTo>
                    <a:pt x="1098" y="584"/>
                  </a:lnTo>
                  <a:lnTo>
                    <a:pt x="1034" y="636"/>
                  </a:lnTo>
                  <a:lnTo>
                    <a:pt x="970" y="692"/>
                  </a:lnTo>
                  <a:lnTo>
                    <a:pt x="904" y="756"/>
                  </a:lnTo>
                  <a:lnTo>
                    <a:pt x="836" y="824"/>
                  </a:lnTo>
                  <a:lnTo>
                    <a:pt x="770" y="900"/>
                  </a:lnTo>
                  <a:lnTo>
                    <a:pt x="700" y="984"/>
                  </a:lnTo>
                  <a:lnTo>
                    <a:pt x="632" y="1076"/>
                  </a:lnTo>
                  <a:lnTo>
                    <a:pt x="566" y="1174"/>
                  </a:lnTo>
                  <a:lnTo>
                    <a:pt x="498" y="1280"/>
                  </a:lnTo>
                  <a:lnTo>
                    <a:pt x="434" y="1394"/>
                  </a:lnTo>
                  <a:lnTo>
                    <a:pt x="370" y="1518"/>
                  </a:lnTo>
                  <a:lnTo>
                    <a:pt x="308" y="1650"/>
                  </a:lnTo>
                  <a:lnTo>
                    <a:pt x="248" y="1792"/>
                  </a:lnTo>
                  <a:lnTo>
                    <a:pt x="192" y="1944"/>
                  </a:lnTo>
                  <a:lnTo>
                    <a:pt x="138" y="2104"/>
                  </a:lnTo>
                  <a:lnTo>
                    <a:pt x="88" y="2274"/>
                  </a:lnTo>
                  <a:lnTo>
                    <a:pt x="42" y="2456"/>
                  </a:lnTo>
                  <a:lnTo>
                    <a:pt x="0" y="2648"/>
                  </a:lnTo>
                  <a:close/>
                </a:path>
              </a:pathLst>
            </a:custGeom>
            <a:solidFill>
              <a:srgbClr val="1212FA"/>
            </a:solidFill>
            <a:ln w="0">
              <a:noFill/>
              <a:round/>
            </a:ln>
          </p:spPr>
          <p:txBody>
            <a:bodyPr/>
            <a:lstStyle/>
            <a:p>
              <a:endParaRPr lang="zh-CN" altLang="en-US"/>
            </a:p>
          </p:txBody>
        </p:sp>
        <p:sp>
          <p:nvSpPr>
            <p:cNvPr id="108571" name="Rectangle 20"/>
            <p:cNvSpPr>
              <a:spLocks noChangeArrowheads="1"/>
            </p:cNvSpPr>
            <p:nvPr/>
          </p:nvSpPr>
          <p:spPr bwMode="gray">
            <a:xfrm>
              <a:off x="4452740" y="3122191"/>
              <a:ext cx="2947987" cy="352425"/>
            </a:xfrm>
            <a:prstGeom prst="rect">
              <a:avLst/>
            </a:prstGeom>
            <a:gradFill rotWithShape="1">
              <a:gsLst>
                <a:gs pos="0">
                  <a:srgbClr val="00684D"/>
                </a:gs>
                <a:gs pos="50000">
                  <a:srgbClr val="00906A"/>
                </a:gs>
                <a:gs pos="100000">
                  <a:srgbClr val="00684D"/>
                </a:gs>
              </a:gsLst>
              <a:lin ang="2700000" scaled="1"/>
            </a:gradFill>
            <a:ln w="9525">
              <a:noFill/>
              <a:miter lim="800000"/>
            </a:ln>
          </p:spPr>
          <p:txBody>
            <a:bodyPr wrap="none" anchor="ctr"/>
            <a:lstStyle/>
            <a:p>
              <a:pPr algn="ctr" eaLnBrk="0" hangingPunct="0"/>
              <a:r>
                <a:rPr lang="zh-CN" altLang="en-US" sz="1600">
                  <a:latin typeface="Times New Roman" panose="02020603050405020304" pitchFamily="18" charset="0"/>
                  <a:ea typeface="微软雅黑" panose="020B0503020204020204" charset="-122"/>
                </a:rPr>
                <a:t>严防伤害－争取外援</a:t>
              </a:r>
              <a:endParaRPr lang="zh-CN" altLang="en-US" sz="1600">
                <a:latin typeface="Times New Roman" panose="02020603050405020304" pitchFamily="18" charset="0"/>
                <a:ea typeface="微软雅黑" panose="020B0503020204020204" charset="-122"/>
              </a:endParaRPr>
            </a:p>
          </p:txBody>
        </p:sp>
        <p:sp>
          <p:nvSpPr>
            <p:cNvPr id="108572" name="Rectangle 21"/>
            <p:cNvSpPr>
              <a:spLocks noChangeArrowheads="1"/>
            </p:cNvSpPr>
            <p:nvPr/>
          </p:nvSpPr>
          <p:spPr bwMode="gray">
            <a:xfrm>
              <a:off x="3563740" y="4095328"/>
              <a:ext cx="3211512" cy="346075"/>
            </a:xfrm>
            <a:prstGeom prst="rect">
              <a:avLst/>
            </a:prstGeom>
            <a:gradFill rotWithShape="1">
              <a:gsLst>
                <a:gs pos="0">
                  <a:srgbClr val="5D2FB9"/>
                </a:gs>
                <a:gs pos="50000">
                  <a:srgbClr val="8041FF"/>
                </a:gs>
                <a:gs pos="100000">
                  <a:srgbClr val="5D2FB9"/>
                </a:gs>
              </a:gsLst>
              <a:lin ang="2700000" scaled="1"/>
            </a:gradFill>
            <a:ln w="9525">
              <a:noFill/>
              <a:miter lim="800000"/>
            </a:ln>
          </p:spPr>
          <p:txBody>
            <a:bodyPr wrap="none" anchor="ctr"/>
            <a:lstStyle/>
            <a:p>
              <a:pPr algn="ctr" eaLnBrk="0" hangingPunct="0"/>
              <a:r>
                <a:rPr lang="zh-CN" altLang="en-US" sz="1600">
                  <a:latin typeface="Times New Roman" panose="02020603050405020304" pitchFamily="18" charset="0"/>
                  <a:ea typeface="微软雅黑" panose="020B0503020204020204" charset="-122"/>
                </a:rPr>
                <a:t>判明火情－正确选择逃生之路</a:t>
              </a:r>
              <a:endParaRPr lang="zh-CN" altLang="en-US" sz="1600">
                <a:latin typeface="Times New Roman" panose="02020603050405020304" pitchFamily="18" charset="0"/>
                <a:ea typeface="微软雅黑" panose="020B0503020204020204" charset="-122"/>
              </a:endParaRPr>
            </a:p>
          </p:txBody>
        </p:sp>
        <p:sp>
          <p:nvSpPr>
            <p:cNvPr id="108573" name="Freeform 22"/>
            <p:cNvSpPr/>
            <p:nvPr/>
          </p:nvSpPr>
          <p:spPr bwMode="gray">
            <a:xfrm>
              <a:off x="2684265" y="4433466"/>
              <a:ext cx="4083050" cy="631825"/>
            </a:xfrm>
            <a:custGeom>
              <a:avLst/>
              <a:gdLst>
                <a:gd name="T0" fmla="*/ 2147483647 w 2048"/>
                <a:gd name="T1" fmla="*/ 2147483647 h 286"/>
                <a:gd name="T2" fmla="*/ 0 w 2048"/>
                <a:gd name="T3" fmla="*/ 2147483647 h 286"/>
                <a:gd name="T4" fmla="*/ 2147483647 w 2048"/>
                <a:gd name="T5" fmla="*/ 0 h 286"/>
                <a:gd name="T6" fmla="*/ 2147483647 w 2048"/>
                <a:gd name="T7" fmla="*/ 0 h 286"/>
                <a:gd name="T8" fmla="*/ 2147483647 w 2048"/>
                <a:gd name="T9" fmla="*/ 2147483647 h 286"/>
                <a:gd name="T10" fmla="*/ 0 60000 65536"/>
                <a:gd name="T11" fmla="*/ 0 60000 65536"/>
                <a:gd name="T12" fmla="*/ 0 60000 65536"/>
                <a:gd name="T13" fmla="*/ 0 60000 65536"/>
                <a:gd name="T14" fmla="*/ 0 60000 65536"/>
                <a:gd name="T15" fmla="*/ 0 w 2048"/>
                <a:gd name="T16" fmla="*/ 0 h 286"/>
                <a:gd name="T17" fmla="*/ 2048 w 2048"/>
                <a:gd name="T18" fmla="*/ 286 h 286"/>
              </a:gdLst>
              <a:ahLst/>
              <a:cxnLst>
                <a:cxn ang="T10">
                  <a:pos x="T0" y="T1"/>
                </a:cxn>
                <a:cxn ang="T11">
                  <a:pos x="T2" y="T3"/>
                </a:cxn>
                <a:cxn ang="T12">
                  <a:pos x="T4" y="T5"/>
                </a:cxn>
                <a:cxn ang="T13">
                  <a:pos x="T6" y="T7"/>
                </a:cxn>
                <a:cxn ang="T14">
                  <a:pos x="T8" y="T9"/>
                </a:cxn>
              </a:cxnLst>
              <a:rect l="T15" t="T16" r="T17" b="T18"/>
              <a:pathLst>
                <a:path w="2048" h="286">
                  <a:moveTo>
                    <a:pt x="1742" y="286"/>
                  </a:moveTo>
                  <a:lnTo>
                    <a:pt x="0" y="286"/>
                  </a:lnTo>
                  <a:lnTo>
                    <a:pt x="446" y="0"/>
                  </a:lnTo>
                  <a:lnTo>
                    <a:pt x="2048" y="0"/>
                  </a:lnTo>
                  <a:lnTo>
                    <a:pt x="1742" y="286"/>
                  </a:lnTo>
                  <a:close/>
                </a:path>
              </a:pathLst>
            </a:custGeom>
            <a:solidFill>
              <a:srgbClr val="FF9966"/>
            </a:solidFill>
            <a:ln w="0">
              <a:noFill/>
              <a:round/>
            </a:ln>
          </p:spPr>
          <p:txBody>
            <a:bodyPr/>
            <a:lstStyle/>
            <a:p>
              <a:endParaRPr lang="zh-CN" altLang="en-US"/>
            </a:p>
          </p:txBody>
        </p:sp>
        <p:sp>
          <p:nvSpPr>
            <p:cNvPr id="108574" name="Rectangle 23"/>
            <p:cNvSpPr>
              <a:spLocks noChangeArrowheads="1"/>
            </p:cNvSpPr>
            <p:nvPr/>
          </p:nvSpPr>
          <p:spPr bwMode="gray">
            <a:xfrm>
              <a:off x="2685852" y="5065291"/>
              <a:ext cx="3478213" cy="344487"/>
            </a:xfrm>
            <a:prstGeom prst="rect">
              <a:avLst/>
            </a:prstGeom>
            <a:gradFill rotWithShape="1">
              <a:gsLst>
                <a:gs pos="0">
                  <a:srgbClr val="A0523A"/>
                </a:gs>
                <a:gs pos="50000">
                  <a:srgbClr val="DC7150"/>
                </a:gs>
                <a:gs pos="100000">
                  <a:srgbClr val="A0523A"/>
                </a:gs>
              </a:gsLst>
              <a:lin ang="2700000" scaled="1"/>
            </a:gradFill>
            <a:ln w="9525">
              <a:noFill/>
              <a:miter lim="800000"/>
            </a:ln>
          </p:spPr>
          <p:txBody>
            <a:bodyPr wrap="none" anchor="ctr"/>
            <a:lstStyle/>
            <a:p>
              <a:pPr algn="ctr" eaLnBrk="0" hangingPunct="0"/>
              <a:r>
                <a:rPr lang="zh-CN" altLang="en-US" sz="1600">
                  <a:latin typeface="Times New Roman" panose="02020603050405020304" pitchFamily="18" charset="0"/>
                  <a:ea typeface="微软雅黑" panose="020B0503020204020204" charset="-122"/>
                </a:rPr>
                <a:t>争分夺秒－－迅速逃离火场</a:t>
              </a:r>
              <a:endParaRPr lang="zh-CN" altLang="en-US" sz="1600">
                <a:latin typeface="Times New Roman" panose="02020603050405020304" pitchFamily="18" charset="0"/>
                <a:ea typeface="微软雅黑" panose="020B0503020204020204" charset="-122"/>
              </a:endParaRPr>
            </a:p>
          </p:txBody>
        </p:sp>
        <p:sp>
          <p:nvSpPr>
            <p:cNvPr id="108575" name="Rectangle 24"/>
            <p:cNvSpPr>
              <a:spLocks noChangeArrowheads="1"/>
            </p:cNvSpPr>
            <p:nvPr/>
          </p:nvSpPr>
          <p:spPr bwMode="gray">
            <a:xfrm>
              <a:off x="1801615" y="6033666"/>
              <a:ext cx="3741737" cy="344487"/>
            </a:xfrm>
            <a:prstGeom prst="rect">
              <a:avLst/>
            </a:prstGeom>
            <a:gradFill rotWithShape="1">
              <a:gsLst>
                <a:gs pos="0">
                  <a:srgbClr val="977514"/>
                </a:gs>
                <a:gs pos="50000">
                  <a:srgbClr val="D0A11C"/>
                </a:gs>
                <a:gs pos="100000">
                  <a:srgbClr val="977514"/>
                </a:gs>
              </a:gsLst>
              <a:lin ang="2700000" scaled="1"/>
            </a:gradFill>
            <a:ln w="9525">
              <a:noFill/>
              <a:miter lim="800000"/>
            </a:ln>
          </p:spPr>
          <p:txBody>
            <a:bodyPr wrap="none" anchor="ctr"/>
            <a:lstStyle/>
            <a:p>
              <a:pPr algn="ctr" eaLnBrk="0" hangingPunct="0"/>
              <a:r>
                <a:rPr lang="zh-CN" altLang="en-US" sz="1600">
                  <a:latin typeface="Times New Roman" panose="02020603050405020304" pitchFamily="18" charset="0"/>
                  <a:ea typeface="微软雅黑" panose="020B0503020204020204" charset="-122"/>
                </a:rPr>
                <a:t>沉着镇静－果断作出应急反应</a:t>
              </a:r>
              <a:endParaRPr lang="zh-CN" altLang="en-US" sz="1600">
                <a:latin typeface="Times New Roman" panose="02020603050405020304" pitchFamily="18" charset="0"/>
                <a:ea typeface="微软雅黑" panose="020B0503020204020204" charset="-122"/>
              </a:endParaRPr>
            </a:p>
          </p:txBody>
        </p:sp>
        <p:sp>
          <p:nvSpPr>
            <p:cNvPr id="108576" name="Text Box 25"/>
            <p:cNvSpPr txBox="1">
              <a:spLocks noChangeArrowheads="1"/>
            </p:cNvSpPr>
            <p:nvPr/>
          </p:nvSpPr>
          <p:spPr bwMode="auto">
            <a:xfrm>
              <a:off x="720751" y="2871509"/>
              <a:ext cx="1314984" cy="424385"/>
            </a:xfrm>
            <a:prstGeom prst="rect">
              <a:avLst/>
            </a:prstGeom>
            <a:noFill/>
            <a:ln w="9525">
              <a:noFill/>
              <a:miter lim="800000"/>
            </a:ln>
          </p:spPr>
          <p:txBody>
            <a:bodyPr>
              <a:spAutoFit/>
            </a:bodyPr>
            <a:lstStyle/>
            <a:p>
              <a:pPr eaLnBrk="0" hangingPunct="0"/>
              <a:r>
                <a:rPr lang="zh-CN" altLang="en-US" sz="1600">
                  <a:latin typeface="Times New Roman" panose="02020603050405020304" pitchFamily="18" charset="0"/>
                  <a:ea typeface="微软雅黑" panose="020B0503020204020204" charset="-122"/>
                </a:rPr>
                <a:t>被困火场</a:t>
              </a:r>
              <a:endParaRPr lang="zh-CN" altLang="en-US" sz="1600">
                <a:latin typeface="Times New Roman" panose="02020603050405020304" pitchFamily="18" charset="0"/>
                <a:ea typeface="微软雅黑" panose="020B0503020204020204" charset="-122"/>
              </a:endParaRPr>
            </a:p>
          </p:txBody>
        </p:sp>
        <p:sp>
          <p:nvSpPr>
            <p:cNvPr id="108577" name="Text Box 26"/>
            <p:cNvSpPr txBox="1">
              <a:spLocks noChangeArrowheads="1"/>
            </p:cNvSpPr>
            <p:nvPr/>
          </p:nvSpPr>
          <p:spPr bwMode="auto">
            <a:xfrm>
              <a:off x="720751" y="3828845"/>
              <a:ext cx="1220317" cy="424385"/>
            </a:xfrm>
            <a:prstGeom prst="rect">
              <a:avLst/>
            </a:prstGeom>
            <a:noFill/>
            <a:ln w="9525">
              <a:noFill/>
              <a:miter lim="800000"/>
            </a:ln>
          </p:spPr>
          <p:txBody>
            <a:bodyPr>
              <a:spAutoFit/>
            </a:bodyPr>
            <a:lstStyle/>
            <a:p>
              <a:pPr eaLnBrk="0" hangingPunct="0"/>
              <a:r>
                <a:rPr lang="zh-CN" altLang="en-US" sz="1600">
                  <a:latin typeface="Times New Roman" panose="02020603050405020304" pitchFamily="18" charset="0"/>
                  <a:ea typeface="微软雅黑" panose="020B0503020204020204" charset="-122"/>
                </a:rPr>
                <a:t>猛烈阶段</a:t>
              </a:r>
              <a:endParaRPr lang="zh-CN" altLang="en-US" sz="1600">
                <a:latin typeface="Times New Roman" panose="02020603050405020304" pitchFamily="18" charset="0"/>
                <a:ea typeface="微软雅黑" panose="020B0503020204020204" charset="-122"/>
              </a:endParaRPr>
            </a:p>
          </p:txBody>
        </p:sp>
        <p:sp>
          <p:nvSpPr>
            <p:cNvPr id="108578" name="Text Box 27"/>
            <p:cNvSpPr txBox="1">
              <a:spLocks noChangeArrowheads="1"/>
            </p:cNvSpPr>
            <p:nvPr/>
          </p:nvSpPr>
          <p:spPr bwMode="auto">
            <a:xfrm>
              <a:off x="720751" y="4830131"/>
              <a:ext cx="1314984" cy="424385"/>
            </a:xfrm>
            <a:prstGeom prst="rect">
              <a:avLst/>
            </a:prstGeom>
            <a:noFill/>
            <a:ln w="9525">
              <a:noFill/>
              <a:miter lim="800000"/>
            </a:ln>
          </p:spPr>
          <p:txBody>
            <a:bodyPr>
              <a:spAutoFit/>
            </a:bodyPr>
            <a:lstStyle/>
            <a:p>
              <a:pPr eaLnBrk="0" hangingPunct="0"/>
              <a:r>
                <a:rPr lang="zh-CN" altLang="en-US" sz="1600">
                  <a:latin typeface="Times New Roman" panose="02020603050405020304" pitchFamily="18" charset="0"/>
                  <a:ea typeface="微软雅黑" panose="020B0503020204020204" charset="-122"/>
                </a:rPr>
                <a:t>发展阶段</a:t>
              </a:r>
              <a:endParaRPr lang="zh-CN" altLang="en-US" sz="1600">
                <a:latin typeface="Times New Roman" panose="02020603050405020304" pitchFamily="18" charset="0"/>
                <a:ea typeface="微软雅黑" panose="020B0503020204020204" charset="-122"/>
              </a:endParaRPr>
            </a:p>
          </p:txBody>
        </p:sp>
        <p:sp>
          <p:nvSpPr>
            <p:cNvPr id="108579" name="Text Box 28"/>
            <p:cNvSpPr txBox="1">
              <a:spLocks noChangeArrowheads="1"/>
            </p:cNvSpPr>
            <p:nvPr/>
          </p:nvSpPr>
          <p:spPr bwMode="auto">
            <a:xfrm>
              <a:off x="701404" y="5729300"/>
              <a:ext cx="1239640" cy="424385"/>
            </a:xfrm>
            <a:prstGeom prst="rect">
              <a:avLst/>
            </a:prstGeom>
            <a:noFill/>
            <a:ln w="9525">
              <a:noFill/>
              <a:miter lim="800000"/>
            </a:ln>
          </p:spPr>
          <p:txBody>
            <a:bodyPr>
              <a:spAutoFit/>
            </a:bodyPr>
            <a:lstStyle/>
            <a:p>
              <a:pPr eaLnBrk="0" hangingPunct="0"/>
              <a:r>
                <a:rPr lang="zh-CN" altLang="en-US" sz="1600">
                  <a:latin typeface="Times New Roman" panose="02020603050405020304" pitchFamily="18" charset="0"/>
                  <a:ea typeface="微软雅黑" panose="020B0503020204020204" charset="-122"/>
                </a:rPr>
                <a:t>初起阶段</a:t>
              </a:r>
              <a:endParaRPr lang="zh-CN" altLang="en-US" sz="1600">
                <a:latin typeface="Times New Roman" panose="02020603050405020304" pitchFamily="18" charset="0"/>
                <a:ea typeface="微软雅黑" panose="020B0503020204020204" charset="-122"/>
              </a:endParaRPr>
            </a:p>
          </p:txBody>
        </p:sp>
      </p:grpSp>
      <p:pic>
        <p:nvPicPr>
          <p:cNvPr id="108546" name="图片 193"/>
          <p:cNvPicPr>
            <a:picLocks noChangeAspect="1"/>
          </p:cNvPicPr>
          <p:nvPr/>
        </p:nvPicPr>
        <p:blipFill>
          <a:blip r:embed="rId1"/>
          <a:srcRect/>
          <a:stretch>
            <a:fillRect/>
          </a:stretch>
        </p:blipFill>
        <p:spPr bwMode="auto">
          <a:xfrm>
            <a:off x="6997700" y="2492375"/>
            <a:ext cx="1501775" cy="1136650"/>
          </a:xfrm>
          <a:prstGeom prst="rect">
            <a:avLst/>
          </a:prstGeom>
          <a:noFill/>
          <a:ln w="9525">
            <a:noFill/>
            <a:miter lim="800000"/>
            <a:headEnd/>
            <a:tailEnd/>
          </a:ln>
        </p:spPr>
      </p:pic>
      <p:pic>
        <p:nvPicPr>
          <p:cNvPr id="108547" name="图片 194"/>
          <p:cNvPicPr>
            <a:picLocks noChangeAspect="1"/>
          </p:cNvPicPr>
          <p:nvPr/>
        </p:nvPicPr>
        <p:blipFill>
          <a:blip r:embed="rId2"/>
          <a:srcRect/>
          <a:stretch>
            <a:fillRect/>
          </a:stretch>
        </p:blipFill>
        <p:spPr bwMode="auto">
          <a:xfrm>
            <a:off x="7132638" y="931863"/>
            <a:ext cx="1230312" cy="1141412"/>
          </a:xfrm>
          <a:prstGeom prst="rect">
            <a:avLst/>
          </a:prstGeom>
          <a:noFill/>
          <a:ln w="9525">
            <a:noFill/>
            <a:miter lim="800000"/>
            <a:headEnd/>
            <a:tailEnd/>
          </a:ln>
        </p:spPr>
      </p:pic>
      <p:pic>
        <p:nvPicPr>
          <p:cNvPr id="108548" name="图片 195"/>
          <p:cNvPicPr>
            <a:picLocks noChangeAspect="1"/>
          </p:cNvPicPr>
          <p:nvPr/>
        </p:nvPicPr>
        <p:blipFill>
          <a:blip r:embed="rId3"/>
          <a:srcRect/>
          <a:stretch>
            <a:fillRect/>
          </a:stretch>
        </p:blipFill>
        <p:spPr bwMode="auto">
          <a:xfrm>
            <a:off x="6527800" y="3927475"/>
            <a:ext cx="2441575" cy="915988"/>
          </a:xfrm>
          <a:prstGeom prst="rect">
            <a:avLst/>
          </a:prstGeom>
          <a:noFill/>
          <a:ln w="9525">
            <a:noFill/>
            <a:miter lim="800000"/>
            <a:headEnd/>
            <a:tailEnd/>
          </a:ln>
        </p:spPr>
      </p:pic>
      <p:sp>
        <p:nvSpPr>
          <p:cNvPr id="18"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安全技能掌握</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grpSp>
        <p:nvGrpSpPr>
          <p:cNvPr id="54" name="组合 53"/>
          <p:cNvGrpSpPr/>
          <p:nvPr/>
        </p:nvGrpSpPr>
        <p:grpSpPr bwMode="auto">
          <a:xfrm>
            <a:off x="542925" y="819150"/>
            <a:ext cx="3465513" cy="412750"/>
            <a:chOff x="0" y="569219"/>
            <a:chExt cx="6114499" cy="592678"/>
          </a:xfrm>
        </p:grpSpPr>
        <p:sp>
          <p:nvSpPr>
            <p:cNvPr id="55" name="矩形 3"/>
            <p:cNvSpPr/>
            <p:nvPr/>
          </p:nvSpPr>
          <p:spPr>
            <a:xfrm>
              <a:off x="0" y="569219"/>
              <a:ext cx="5666345" cy="592678"/>
            </a:xfrm>
            <a:custGeom>
              <a:avLst/>
              <a:gdLst/>
              <a:ahLst/>
              <a:cxnLst/>
              <a:rect l="l" t="t" r="r" b="b"/>
              <a:pathLst>
                <a:path w="5665954" h="592678">
                  <a:moveTo>
                    <a:pt x="0" y="0"/>
                  </a:moveTo>
                  <a:lnTo>
                    <a:pt x="5391414" y="0"/>
                  </a:lnTo>
                  <a:lnTo>
                    <a:pt x="5665954" y="310986"/>
                  </a:lnTo>
                  <a:lnTo>
                    <a:pt x="5399741" y="592678"/>
                  </a:lnTo>
                  <a:lnTo>
                    <a:pt x="0" y="59267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bg1"/>
                  </a:solidFill>
                  <a:latin typeface="Times New Roman" panose="02020603050405020304" pitchFamily="18" charset="0"/>
                  <a:ea typeface="微软雅黑" panose="020B0503020204020204" charset="-122"/>
                  <a:sym typeface="+mn-ea"/>
                </a:rPr>
                <a:t>紧急应变及逃生</a:t>
              </a:r>
              <a:endParaRPr lang="zh-CN" altLang="en-US" dirty="0">
                <a:solidFill>
                  <a:schemeClr val="bg1"/>
                </a:solidFill>
                <a:latin typeface="Times New Roman" panose="02020603050405020304" pitchFamily="18" charset="0"/>
                <a:ea typeface="微软雅黑" panose="020B0503020204020204" charset="-122"/>
                <a:sym typeface="+mn-ea"/>
              </a:endParaRPr>
            </a:p>
          </p:txBody>
        </p:sp>
        <p:sp>
          <p:nvSpPr>
            <p:cNvPr id="56" name="矩形 3"/>
            <p:cNvSpPr/>
            <p:nvPr/>
          </p:nvSpPr>
          <p:spPr>
            <a:xfrm>
              <a:off x="5515093" y="569219"/>
              <a:ext cx="375329"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7" name="矩形 3"/>
            <p:cNvSpPr/>
            <p:nvPr/>
          </p:nvSpPr>
          <p:spPr>
            <a:xfrm>
              <a:off x="5739170" y="569219"/>
              <a:ext cx="375329"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par>
                          <p:cTn id="12" fill="hold">
                            <p:stCondLst>
                              <p:cond delay="750"/>
                            </p:stCondLst>
                            <p:childTnLst>
                              <p:par>
                                <p:cTn id="13" presetID="22" presetClass="entr" presetSubtype="8"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left)">
                                      <p:cBhvr>
                                        <p:cTn id="1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安全技能掌握</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grpSp>
        <p:nvGrpSpPr>
          <p:cNvPr id="54" name="组合 53"/>
          <p:cNvGrpSpPr/>
          <p:nvPr/>
        </p:nvGrpSpPr>
        <p:grpSpPr bwMode="auto">
          <a:xfrm>
            <a:off x="542925" y="819150"/>
            <a:ext cx="3465513" cy="412750"/>
            <a:chOff x="0" y="569219"/>
            <a:chExt cx="6114499" cy="592678"/>
          </a:xfrm>
        </p:grpSpPr>
        <p:sp>
          <p:nvSpPr>
            <p:cNvPr id="55" name="矩形 3"/>
            <p:cNvSpPr/>
            <p:nvPr/>
          </p:nvSpPr>
          <p:spPr>
            <a:xfrm>
              <a:off x="0" y="569219"/>
              <a:ext cx="5666345" cy="592678"/>
            </a:xfrm>
            <a:custGeom>
              <a:avLst/>
              <a:gdLst/>
              <a:ahLst/>
              <a:cxnLst/>
              <a:rect l="l" t="t" r="r" b="b"/>
              <a:pathLst>
                <a:path w="5665954" h="592678">
                  <a:moveTo>
                    <a:pt x="0" y="0"/>
                  </a:moveTo>
                  <a:lnTo>
                    <a:pt x="5391414" y="0"/>
                  </a:lnTo>
                  <a:lnTo>
                    <a:pt x="5665954" y="310986"/>
                  </a:lnTo>
                  <a:lnTo>
                    <a:pt x="5399741" y="592678"/>
                  </a:lnTo>
                  <a:lnTo>
                    <a:pt x="0" y="59267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bg1"/>
                  </a:solidFill>
                  <a:latin typeface="Times New Roman" panose="02020603050405020304" pitchFamily="18" charset="0"/>
                  <a:ea typeface="微软雅黑" panose="020B0503020204020204" charset="-122"/>
                  <a:sym typeface="+mn-ea"/>
                </a:rPr>
                <a:t>灭火的原理</a:t>
              </a:r>
              <a:endParaRPr lang="zh-CN" altLang="en-US" dirty="0">
                <a:solidFill>
                  <a:schemeClr val="bg1"/>
                </a:solidFill>
                <a:latin typeface="Times New Roman" panose="02020603050405020304" pitchFamily="18" charset="0"/>
                <a:ea typeface="微软雅黑" panose="020B0503020204020204" charset="-122"/>
                <a:sym typeface="+mn-ea"/>
              </a:endParaRPr>
            </a:p>
          </p:txBody>
        </p:sp>
        <p:sp>
          <p:nvSpPr>
            <p:cNvPr id="56" name="矩形 3"/>
            <p:cNvSpPr/>
            <p:nvPr/>
          </p:nvSpPr>
          <p:spPr>
            <a:xfrm>
              <a:off x="5515093" y="569219"/>
              <a:ext cx="375329"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7" name="矩形 3"/>
            <p:cNvSpPr/>
            <p:nvPr/>
          </p:nvSpPr>
          <p:spPr>
            <a:xfrm>
              <a:off x="5739170" y="569219"/>
              <a:ext cx="375329"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10595" name="右箭头 3"/>
          <p:cNvSpPr>
            <a:spLocks noChangeArrowheads="1"/>
          </p:cNvSpPr>
          <p:nvPr/>
        </p:nvSpPr>
        <p:spPr bwMode="auto">
          <a:xfrm>
            <a:off x="4721225" y="1347788"/>
            <a:ext cx="1800225" cy="865187"/>
          </a:xfrm>
          <a:prstGeom prst="rightArrow">
            <a:avLst>
              <a:gd name="adj1" fmla="val 50000"/>
              <a:gd name="adj2" fmla="val 49947"/>
            </a:avLst>
          </a:prstGeom>
          <a:solidFill>
            <a:srgbClr val="FF0000"/>
          </a:solidFill>
          <a:ln w="9525" algn="ctr">
            <a:solidFill>
              <a:schemeClr val="tx1"/>
            </a:solidFill>
            <a:round/>
          </a:ln>
        </p:spPr>
        <p:txBody>
          <a:bodyPr/>
          <a:lstStyle/>
          <a:p>
            <a:pPr algn="ctr">
              <a:spcBef>
                <a:spcPct val="50000"/>
              </a:spcBef>
            </a:pPr>
            <a:r>
              <a:rPr lang="zh-CN" altLang="en-US">
                <a:latin typeface="Times New Roman" panose="02020603050405020304" pitchFamily="18" charset="0"/>
                <a:ea typeface="微软雅黑" panose="020B0503020204020204" charset="-122"/>
                <a:sym typeface="+mn-ea"/>
              </a:rPr>
              <a:t>抑制灭火</a:t>
            </a:r>
            <a:endParaRPr lang="zh-CN" altLang="en-US">
              <a:latin typeface="Times New Roman" panose="02020603050405020304" pitchFamily="18" charset="0"/>
              <a:ea typeface="微软雅黑" panose="020B0503020204020204" charset="-122"/>
              <a:sym typeface="+mn-ea"/>
            </a:endParaRPr>
          </a:p>
        </p:txBody>
      </p:sp>
      <p:sp>
        <p:nvSpPr>
          <p:cNvPr id="110596" name="右箭头 4"/>
          <p:cNvSpPr>
            <a:spLocks noChangeArrowheads="1"/>
          </p:cNvSpPr>
          <p:nvPr/>
        </p:nvSpPr>
        <p:spPr bwMode="auto">
          <a:xfrm>
            <a:off x="6886575" y="1347788"/>
            <a:ext cx="1800225" cy="865187"/>
          </a:xfrm>
          <a:prstGeom prst="rightArrow">
            <a:avLst>
              <a:gd name="adj1" fmla="val 50000"/>
              <a:gd name="adj2" fmla="val 49947"/>
            </a:avLst>
          </a:prstGeom>
          <a:solidFill>
            <a:srgbClr val="FF0000"/>
          </a:solidFill>
          <a:ln w="9525" algn="ctr">
            <a:solidFill>
              <a:schemeClr val="tx1"/>
            </a:solidFill>
            <a:round/>
          </a:ln>
        </p:spPr>
        <p:txBody>
          <a:bodyPr/>
          <a:lstStyle/>
          <a:p>
            <a:pPr algn="ctr">
              <a:spcBef>
                <a:spcPct val="50000"/>
              </a:spcBef>
            </a:pPr>
            <a:r>
              <a:rPr lang="zh-CN" altLang="en-US">
                <a:latin typeface="Times New Roman" panose="02020603050405020304" pitchFamily="18" charset="0"/>
                <a:ea typeface="微软雅黑" panose="020B0503020204020204" charset="-122"/>
                <a:sym typeface="+mn-ea"/>
              </a:rPr>
              <a:t>窒息灭火</a:t>
            </a:r>
            <a:endParaRPr lang="zh-CN" altLang="en-US">
              <a:latin typeface="Times New Roman" panose="02020603050405020304" pitchFamily="18" charset="0"/>
              <a:ea typeface="微软雅黑" panose="020B0503020204020204" charset="-122"/>
              <a:sym typeface="+mn-ea"/>
            </a:endParaRPr>
          </a:p>
        </p:txBody>
      </p:sp>
      <p:sp>
        <p:nvSpPr>
          <p:cNvPr id="6" name="矩形 5"/>
          <p:cNvSpPr/>
          <p:nvPr/>
        </p:nvSpPr>
        <p:spPr>
          <a:xfrm>
            <a:off x="4443413" y="2381250"/>
            <a:ext cx="2354262" cy="922020"/>
          </a:xfrm>
          <a:prstGeom prst="rect">
            <a:avLst/>
          </a:prstGeom>
          <a:solidFill>
            <a:schemeClr val="bg1">
              <a:lumMod val="95000"/>
            </a:schemeClr>
          </a:solidFill>
          <a:ln>
            <a:solidFill>
              <a:srgbClr val="FF9933"/>
            </a:solidFill>
          </a:ln>
        </p:spPr>
        <p:style>
          <a:lnRef idx="1">
            <a:schemeClr val="accent6"/>
          </a:lnRef>
          <a:fillRef idx="2">
            <a:schemeClr val="accent6"/>
          </a:fillRef>
          <a:effectRef idx="1">
            <a:schemeClr val="accent6"/>
          </a:effectRef>
          <a:fontRef idx="minor">
            <a:schemeClr val="dk1"/>
          </a:fontRef>
        </p:style>
        <p:txBody>
          <a:bodyPr>
            <a:spAutoFit/>
          </a:bodyPr>
          <a:lstStyle/>
          <a:p>
            <a:pPr>
              <a:lnSpc>
                <a:spcPct val="150000"/>
              </a:lnSpc>
              <a:defRPr/>
            </a:pPr>
            <a:r>
              <a:rPr sz="1200" dirty="0">
                <a:solidFill>
                  <a:schemeClr val="tx1">
                    <a:lumMod val="50000"/>
                    <a:lumOff val="50000"/>
                  </a:schemeClr>
                </a:solidFill>
                <a:latin typeface="Times New Roman" panose="02020603050405020304" pitchFamily="18" charset="0"/>
                <a:ea typeface="微软雅黑" panose="020B0503020204020204" charset="-122"/>
              </a:rPr>
              <a:t>使灭火剂参与到燃烧反应过程中去，使燃烧过程产生的游离基消失，从而使燃烧的化学反应中断</a:t>
            </a:r>
            <a:endParaRPr sz="1200" dirty="0">
              <a:solidFill>
                <a:schemeClr val="tx1">
                  <a:lumMod val="50000"/>
                  <a:lumOff val="50000"/>
                </a:schemeClr>
              </a:solidFill>
              <a:latin typeface="Times New Roman" panose="02020603050405020304" pitchFamily="18" charset="0"/>
              <a:ea typeface="微软雅黑" panose="020B0503020204020204" charset="-122"/>
            </a:endParaRPr>
          </a:p>
        </p:txBody>
      </p:sp>
      <p:sp>
        <p:nvSpPr>
          <p:cNvPr id="7" name="矩形 6"/>
          <p:cNvSpPr/>
          <p:nvPr/>
        </p:nvSpPr>
        <p:spPr>
          <a:xfrm>
            <a:off x="6886575" y="2381250"/>
            <a:ext cx="1962150" cy="922020"/>
          </a:xfrm>
          <a:prstGeom prst="rect">
            <a:avLst/>
          </a:prstGeom>
          <a:solidFill>
            <a:schemeClr val="bg1">
              <a:lumMod val="95000"/>
            </a:schemeClr>
          </a:solidFill>
          <a:ln>
            <a:solidFill>
              <a:srgbClr val="FF9933"/>
            </a:solidFill>
          </a:ln>
        </p:spPr>
        <p:style>
          <a:lnRef idx="1">
            <a:schemeClr val="accent6"/>
          </a:lnRef>
          <a:fillRef idx="2">
            <a:schemeClr val="accent6"/>
          </a:fillRef>
          <a:effectRef idx="1">
            <a:schemeClr val="accent6"/>
          </a:effectRef>
          <a:fontRef idx="minor">
            <a:schemeClr val="dk1"/>
          </a:fontRef>
        </p:style>
        <p:txBody>
          <a:bodyPr>
            <a:spAutoFit/>
          </a:bodyPr>
          <a:lstStyle/>
          <a:p>
            <a:pPr fontAlgn="auto">
              <a:lnSpc>
                <a:spcPct val="150000"/>
              </a:lnSpc>
              <a:defRPr/>
            </a:pPr>
            <a:r>
              <a:rPr lang="ko-KR" altLang="en-US" sz="1200" dirty="0">
                <a:latin typeface="Times New Roman" panose="02020603050405020304" pitchFamily="18" charset="0"/>
                <a:ea typeface="微软雅黑" panose="020B0503020204020204" charset="-122"/>
              </a:rPr>
              <a:t> </a:t>
            </a:r>
            <a:r>
              <a:rPr lang="ko-KR" altLang="en-US" sz="1200" dirty="0">
                <a:solidFill>
                  <a:schemeClr val="tx1">
                    <a:lumMod val="50000"/>
                    <a:lumOff val="50000"/>
                  </a:schemeClr>
                </a:solidFill>
                <a:latin typeface="Times New Roman" panose="02020603050405020304" pitchFamily="18" charset="0"/>
                <a:ea typeface="微软雅黑" panose="020B0503020204020204" charset="-122"/>
              </a:rPr>
              <a:t>阻止空气流入燃烧区</a:t>
            </a:r>
            <a:r>
              <a:rPr lang="zh-CN" altLang="ko-KR" sz="1200" dirty="0">
                <a:solidFill>
                  <a:schemeClr val="tx1">
                    <a:lumMod val="50000"/>
                    <a:lumOff val="50000"/>
                  </a:schemeClr>
                </a:solidFill>
                <a:latin typeface="Times New Roman" panose="02020603050405020304" pitchFamily="18" charset="0"/>
                <a:ea typeface="微软雅黑" panose="020B0503020204020204" charset="-122"/>
              </a:rPr>
              <a:t>或</a:t>
            </a:r>
            <a:r>
              <a:rPr lang="ko-KR" altLang="en-US" sz="1200" dirty="0">
                <a:solidFill>
                  <a:schemeClr val="tx1">
                    <a:lumMod val="50000"/>
                    <a:lumOff val="50000"/>
                  </a:schemeClr>
                </a:solidFill>
                <a:latin typeface="Times New Roman" panose="02020603050405020304" pitchFamily="18" charset="0"/>
                <a:ea typeface="微软雅黑" panose="020B0503020204020204" charset="-122"/>
              </a:rPr>
              <a:t>冲淡空气，使燃烧物质得不到足够的氧气而熄灭</a:t>
            </a:r>
            <a:endParaRPr lang="ko-KR" altLang="en-US" sz="1200" dirty="0">
              <a:solidFill>
                <a:schemeClr val="tx1">
                  <a:lumMod val="50000"/>
                  <a:lumOff val="50000"/>
                </a:schemeClr>
              </a:solidFill>
              <a:latin typeface="Times New Roman" panose="02020603050405020304" pitchFamily="18" charset="0"/>
              <a:ea typeface="微软雅黑" panose="020B0503020204020204" charset="-122"/>
            </a:endParaRPr>
          </a:p>
        </p:txBody>
      </p:sp>
      <p:pic>
        <p:nvPicPr>
          <p:cNvPr id="8" name="Picture 14" descr="화-2"/>
          <p:cNvPicPr>
            <a:picLocks noChangeAspect="1" noChangeArrowheads="1"/>
          </p:cNvPicPr>
          <p:nvPr/>
        </p:nvPicPr>
        <p:blipFill>
          <a:blip r:embed="rId1"/>
          <a:srcRect/>
          <a:stretch>
            <a:fillRect/>
          </a:stretch>
        </p:blipFill>
        <p:spPr bwMode="auto">
          <a:xfrm>
            <a:off x="376238" y="3508375"/>
            <a:ext cx="1657350" cy="1316038"/>
          </a:xfrm>
          <a:prstGeom prst="rect">
            <a:avLst/>
          </a:prstGeom>
          <a:ln>
            <a:noFill/>
          </a:ln>
          <a:effectLst>
            <a:outerShdw blurRad="292100" dist="139700" dir="2700000" algn="tl" rotWithShape="0">
              <a:srgbClr val="333333">
                <a:alpha val="65000"/>
              </a:srgbClr>
            </a:outerShdw>
          </a:effectLst>
        </p:spPr>
      </p:pic>
      <p:sp>
        <p:nvSpPr>
          <p:cNvPr id="52" name="标题 4"/>
          <p:cNvSpPr txBox="1"/>
          <p:nvPr/>
        </p:nvSpPr>
        <p:spPr>
          <a:xfrm>
            <a:off x="1063625" y="3643313"/>
            <a:ext cx="606425" cy="252412"/>
          </a:xfrm>
          <a:prstGeom prst="rect">
            <a:avLst/>
          </a:prstGeom>
        </p:spPr>
        <p:txBody>
          <a:bodyPr anchor="ctr">
            <a:normAutofit fontScale="50000" lnSpcReduction="20000"/>
          </a:bodyPr>
          <a:lstStyle>
            <a:lvl1pPr algn="l" defTabSz="914400" rtl="0" eaLnBrk="1" latinLnBrk="0" hangingPunct="1">
              <a:spcBef>
                <a:spcPct val="0"/>
              </a:spcBef>
              <a:buNone/>
              <a:defRPr sz="3200" b="1" kern="1200">
                <a:solidFill>
                  <a:schemeClr val="tx1"/>
                </a:solidFill>
                <a:latin typeface="黑体" panose="02010609060101010101" pitchFamily="49" charset="-122"/>
                <a:ea typeface="黑体" panose="02010609060101010101" pitchFamily="49" charset="-122"/>
                <a:cs typeface="+mj-cs"/>
              </a:defRPr>
            </a:lvl1pPr>
          </a:lstStyle>
          <a:p>
            <a:pPr>
              <a:defRPr/>
            </a:pPr>
            <a:r>
              <a:rPr lang="zh-CN" altLang="en-US" sz="2000" dirty="0">
                <a:latin typeface="Times New Roman" panose="02020603050405020304" pitchFamily="18" charset="0"/>
                <a:ea typeface="微软雅黑" panose="020B0503020204020204" charset="-122"/>
              </a:rPr>
              <a:t>浇灭你</a:t>
            </a:r>
            <a:endParaRPr lang="zh-CN" altLang="en-US" sz="2000" dirty="0">
              <a:latin typeface="Times New Roman" panose="02020603050405020304" pitchFamily="18" charset="0"/>
              <a:ea typeface="微软雅黑" panose="020B0503020204020204" charset="-122"/>
            </a:endParaRPr>
          </a:p>
        </p:txBody>
      </p:sp>
      <p:sp>
        <p:nvSpPr>
          <p:cNvPr id="110601" name="右箭头 8"/>
          <p:cNvSpPr>
            <a:spLocks noChangeArrowheads="1"/>
          </p:cNvSpPr>
          <p:nvPr/>
        </p:nvSpPr>
        <p:spPr bwMode="auto">
          <a:xfrm>
            <a:off x="554038" y="1347788"/>
            <a:ext cx="1800225" cy="865187"/>
          </a:xfrm>
          <a:prstGeom prst="rightArrow">
            <a:avLst>
              <a:gd name="adj1" fmla="val 50000"/>
              <a:gd name="adj2" fmla="val 49947"/>
            </a:avLst>
          </a:prstGeom>
          <a:solidFill>
            <a:srgbClr val="FF0000"/>
          </a:solidFill>
          <a:ln w="9525" algn="ctr">
            <a:solidFill>
              <a:schemeClr val="tx1"/>
            </a:solidFill>
            <a:round/>
          </a:ln>
        </p:spPr>
        <p:txBody>
          <a:bodyPr/>
          <a:lstStyle/>
          <a:p>
            <a:pPr algn="ctr">
              <a:spcBef>
                <a:spcPct val="50000"/>
              </a:spcBef>
            </a:pPr>
            <a:r>
              <a:rPr lang="zh-CN" altLang="en-US">
                <a:latin typeface="Times New Roman" panose="02020603050405020304" pitchFamily="18" charset="0"/>
                <a:ea typeface="微软雅黑" panose="020B0503020204020204" charset="-122"/>
                <a:sym typeface="+mn-ea"/>
              </a:rPr>
              <a:t>冷却灭火</a:t>
            </a:r>
            <a:endParaRPr lang="zh-CN" altLang="en-US">
              <a:latin typeface="Times New Roman" panose="02020603050405020304" pitchFamily="18" charset="0"/>
              <a:ea typeface="微软雅黑" panose="020B0503020204020204" charset="-122"/>
              <a:sym typeface="+mn-ea"/>
            </a:endParaRPr>
          </a:p>
        </p:txBody>
      </p:sp>
      <p:sp>
        <p:nvSpPr>
          <p:cNvPr id="110602" name="右箭头 9"/>
          <p:cNvSpPr>
            <a:spLocks noChangeArrowheads="1"/>
          </p:cNvSpPr>
          <p:nvPr/>
        </p:nvSpPr>
        <p:spPr bwMode="auto">
          <a:xfrm>
            <a:off x="2613025" y="1347788"/>
            <a:ext cx="1800225" cy="865187"/>
          </a:xfrm>
          <a:prstGeom prst="rightArrow">
            <a:avLst>
              <a:gd name="adj1" fmla="val 50000"/>
              <a:gd name="adj2" fmla="val 49947"/>
            </a:avLst>
          </a:prstGeom>
          <a:solidFill>
            <a:srgbClr val="FF0000"/>
          </a:solidFill>
          <a:ln w="9525" algn="ctr">
            <a:solidFill>
              <a:schemeClr val="tx1"/>
            </a:solidFill>
            <a:round/>
          </a:ln>
        </p:spPr>
        <p:txBody>
          <a:bodyPr/>
          <a:lstStyle/>
          <a:p>
            <a:pPr algn="ctr">
              <a:spcBef>
                <a:spcPct val="50000"/>
              </a:spcBef>
            </a:pPr>
            <a:r>
              <a:rPr lang="zh-CN" altLang="en-US">
                <a:latin typeface="Times New Roman" panose="02020603050405020304" pitchFamily="18" charset="0"/>
                <a:ea typeface="微软雅黑" panose="020B0503020204020204" charset="-122"/>
                <a:sym typeface="+mn-ea"/>
              </a:rPr>
              <a:t>隔离灭火</a:t>
            </a:r>
            <a:endParaRPr lang="zh-CN" altLang="en-US">
              <a:latin typeface="Times New Roman" panose="02020603050405020304" pitchFamily="18" charset="0"/>
              <a:ea typeface="微软雅黑" panose="020B0503020204020204" charset="-122"/>
              <a:sym typeface="+mn-ea"/>
            </a:endParaRPr>
          </a:p>
        </p:txBody>
      </p:sp>
      <p:sp>
        <p:nvSpPr>
          <p:cNvPr id="11" name="Text Box 15"/>
          <p:cNvSpPr txBox="1">
            <a:spLocks noChangeArrowheads="1"/>
          </p:cNvSpPr>
          <p:nvPr/>
        </p:nvSpPr>
        <p:spPr bwMode="auto">
          <a:xfrm>
            <a:off x="157163" y="2381250"/>
            <a:ext cx="2093912" cy="922020"/>
          </a:xfrm>
          <a:prstGeom prst="rect">
            <a:avLst/>
          </a:prstGeom>
          <a:solidFill>
            <a:schemeClr val="bg1"/>
          </a:solidFill>
          <a:ln>
            <a:solidFill>
              <a:srgbClr val="FF9933"/>
            </a:solidFill>
          </a:ln>
        </p:spPr>
        <p:style>
          <a:lnRef idx="1">
            <a:schemeClr val="accent1"/>
          </a:lnRef>
          <a:fillRef idx="2">
            <a:schemeClr val="accent1"/>
          </a:fillRef>
          <a:effectRef idx="1">
            <a:schemeClr val="accent1"/>
          </a:effectRef>
          <a:fontRef idx="minor">
            <a:schemeClr val="dk1"/>
          </a:fontRef>
        </p:style>
        <p:txBody>
          <a:bodyPr>
            <a:spAutoFit/>
          </a:bodyPr>
          <a:lstStyle/>
          <a:p>
            <a:pPr>
              <a:lnSpc>
                <a:spcPct val="150000"/>
              </a:lnSpc>
              <a:defRPr/>
            </a:pPr>
            <a:r>
              <a:rPr lang="zh-CN" altLang="en-US" sz="1200" dirty="0">
                <a:solidFill>
                  <a:schemeClr val="tx1">
                    <a:lumMod val="50000"/>
                    <a:lumOff val="50000"/>
                  </a:schemeClr>
                </a:solidFill>
                <a:latin typeface="Times New Roman" panose="02020603050405020304" pitchFamily="18" charset="0"/>
                <a:ea typeface="微软雅黑" panose="020B0503020204020204" charset="-122"/>
              </a:rPr>
              <a:t>代表性药剂是‘水’</a:t>
            </a:r>
            <a:endParaRPr lang="zh-CN" altLang="en-US" sz="1200" dirty="0">
              <a:solidFill>
                <a:schemeClr val="tx1">
                  <a:lumMod val="50000"/>
                  <a:lumOff val="50000"/>
                </a:schemeClr>
              </a:solidFill>
              <a:latin typeface="Times New Roman" panose="02020603050405020304" pitchFamily="18" charset="0"/>
              <a:ea typeface="微软雅黑" panose="020B0503020204020204" charset="-122"/>
            </a:endParaRPr>
          </a:p>
          <a:p>
            <a:pPr>
              <a:lnSpc>
                <a:spcPct val="150000"/>
              </a:lnSpc>
              <a:defRPr/>
            </a:pPr>
            <a:r>
              <a:rPr lang="zh-CN" altLang="en-US" sz="1200" dirty="0">
                <a:solidFill>
                  <a:schemeClr val="tx1">
                    <a:lumMod val="50000"/>
                    <a:lumOff val="50000"/>
                  </a:schemeClr>
                </a:solidFill>
                <a:latin typeface="Times New Roman" panose="02020603050405020304" pitchFamily="18" charset="0"/>
                <a:ea typeface="微软雅黑" panose="020B0503020204020204" charset="-122"/>
              </a:rPr>
              <a:t>把燃烧物质的温度冷却到着火点或燃点以下, 中止燃烧</a:t>
            </a:r>
            <a:endParaRPr lang="zh-CN" altLang="en-US" sz="1200" dirty="0">
              <a:solidFill>
                <a:schemeClr val="tx1">
                  <a:lumMod val="50000"/>
                  <a:lumOff val="50000"/>
                </a:schemeClr>
              </a:solidFill>
              <a:latin typeface="Times New Roman" panose="02020603050405020304" pitchFamily="18" charset="0"/>
              <a:ea typeface="微软雅黑" panose="020B0503020204020204" charset="-122"/>
            </a:endParaRPr>
          </a:p>
        </p:txBody>
      </p:sp>
      <p:sp>
        <p:nvSpPr>
          <p:cNvPr id="12" name="Text Box 11"/>
          <p:cNvSpPr txBox="1">
            <a:spLocks noChangeArrowheads="1"/>
          </p:cNvSpPr>
          <p:nvPr/>
        </p:nvSpPr>
        <p:spPr bwMode="auto">
          <a:xfrm>
            <a:off x="2613025" y="2381250"/>
            <a:ext cx="1725613" cy="922020"/>
          </a:xfrm>
          <a:prstGeom prst="rect">
            <a:avLst/>
          </a:prstGeom>
          <a:solidFill>
            <a:schemeClr val="bg1"/>
          </a:solidFill>
          <a:ln>
            <a:solidFill>
              <a:srgbClr val="FF9933"/>
            </a:solidFill>
          </a:ln>
        </p:spPr>
        <p:style>
          <a:lnRef idx="1">
            <a:schemeClr val="accent3"/>
          </a:lnRef>
          <a:fillRef idx="2">
            <a:schemeClr val="accent3"/>
          </a:fillRef>
          <a:effectRef idx="1">
            <a:schemeClr val="accent3"/>
          </a:effectRef>
          <a:fontRef idx="minor">
            <a:schemeClr val="dk1"/>
          </a:fontRef>
        </p:style>
        <p:txBody>
          <a:bodyPr>
            <a:spAutoFit/>
          </a:bodyPr>
          <a:lstStyle/>
          <a:p>
            <a:pPr>
              <a:lnSpc>
                <a:spcPct val="150000"/>
              </a:lnSpc>
              <a:defRPr/>
            </a:pPr>
            <a:r>
              <a:rPr lang="zh-CN" altLang="en-US" sz="1200" dirty="0">
                <a:solidFill>
                  <a:schemeClr val="tx1">
                    <a:lumMod val="50000"/>
                    <a:lumOff val="50000"/>
                  </a:schemeClr>
                </a:solidFill>
                <a:latin typeface="Times New Roman" panose="02020603050405020304" pitchFamily="18" charset="0"/>
                <a:ea typeface="微软雅黑" panose="020B0503020204020204" charset="-122"/>
              </a:rPr>
              <a:t>减少可燃物</a:t>
            </a:r>
            <a:endParaRPr lang="zh-CN" altLang="en-US" sz="1200" dirty="0">
              <a:solidFill>
                <a:schemeClr val="tx1">
                  <a:lumMod val="50000"/>
                  <a:lumOff val="50000"/>
                </a:schemeClr>
              </a:solidFill>
              <a:latin typeface="Times New Roman" panose="02020603050405020304" pitchFamily="18" charset="0"/>
              <a:ea typeface="微软雅黑" panose="020B0503020204020204" charset="-122"/>
            </a:endParaRPr>
          </a:p>
          <a:p>
            <a:pPr>
              <a:lnSpc>
                <a:spcPct val="150000"/>
              </a:lnSpc>
              <a:defRPr/>
            </a:pPr>
            <a:r>
              <a:rPr lang="zh-CN" altLang="en-US" sz="1200" dirty="0">
                <a:solidFill>
                  <a:schemeClr val="tx1">
                    <a:lumMod val="50000"/>
                    <a:lumOff val="50000"/>
                  </a:schemeClr>
                </a:solidFill>
                <a:latin typeface="Times New Roman" panose="02020603050405020304" pitchFamily="18" charset="0"/>
                <a:ea typeface="微软雅黑" panose="020B0503020204020204" charset="-122"/>
              </a:rPr>
              <a:t>可燃物移动到其它场所</a:t>
            </a:r>
            <a:r>
              <a:rPr lang="ko-KR" altLang="en-US" sz="1200" dirty="0">
                <a:solidFill>
                  <a:schemeClr val="tx1">
                    <a:lumMod val="50000"/>
                    <a:lumOff val="50000"/>
                  </a:schemeClr>
                </a:solidFill>
                <a:latin typeface="Times New Roman" panose="02020603050405020304" pitchFamily="18" charset="0"/>
                <a:ea typeface="微软雅黑" panose="020B0503020204020204" charset="-122"/>
              </a:rPr>
              <a:t> </a:t>
            </a:r>
            <a:endParaRPr lang="ko-KR" altLang="en-US" sz="1200" dirty="0">
              <a:solidFill>
                <a:schemeClr val="tx1">
                  <a:lumMod val="50000"/>
                  <a:lumOff val="50000"/>
                </a:schemeClr>
              </a:solidFill>
              <a:latin typeface="Times New Roman" panose="02020603050405020304" pitchFamily="18" charset="0"/>
              <a:ea typeface="微软雅黑" panose="020B0503020204020204" charset="-122"/>
            </a:endParaRPr>
          </a:p>
          <a:p>
            <a:pPr>
              <a:lnSpc>
                <a:spcPct val="150000"/>
              </a:lnSpc>
              <a:defRPr/>
            </a:pPr>
            <a:r>
              <a:rPr lang="zh-CN" altLang="en-US" sz="1200" dirty="0">
                <a:solidFill>
                  <a:schemeClr val="tx1">
                    <a:lumMod val="50000"/>
                    <a:lumOff val="50000"/>
                  </a:schemeClr>
                </a:solidFill>
                <a:latin typeface="Times New Roman" panose="02020603050405020304" pitchFamily="18" charset="0"/>
                <a:ea typeface="微软雅黑" panose="020B0503020204020204" charset="-122"/>
              </a:rPr>
              <a:t>关闭气体阀门</a:t>
            </a:r>
            <a:endParaRPr lang="zh-CN" altLang="en-US" sz="1200" dirty="0">
              <a:solidFill>
                <a:schemeClr val="tx1">
                  <a:lumMod val="50000"/>
                  <a:lumOff val="50000"/>
                </a:schemeClr>
              </a:solidFill>
              <a:latin typeface="Times New Roman" panose="02020603050405020304" pitchFamily="18" charset="0"/>
              <a:ea typeface="微软雅黑" panose="020B0503020204020204" charset="-122"/>
            </a:endParaRPr>
          </a:p>
        </p:txBody>
      </p:sp>
      <p:grpSp>
        <p:nvGrpSpPr>
          <p:cNvPr id="110605" name="Group 16"/>
          <p:cNvGrpSpPr/>
          <p:nvPr/>
        </p:nvGrpSpPr>
        <p:grpSpPr bwMode="auto">
          <a:xfrm>
            <a:off x="2613025" y="3508375"/>
            <a:ext cx="1654175" cy="1314450"/>
            <a:chOff x="3443" y="2352"/>
            <a:chExt cx="1789" cy="1598"/>
          </a:xfrm>
        </p:grpSpPr>
        <p:pic>
          <p:nvPicPr>
            <p:cNvPr id="32" name="Picture 17" descr="화-3"/>
            <p:cNvPicPr>
              <a:picLocks noChangeAspect="1" noChangeArrowheads="1"/>
            </p:cNvPicPr>
            <p:nvPr/>
          </p:nvPicPr>
          <p:blipFill>
            <a:blip r:embed="rId2"/>
            <a:srcRect/>
            <a:stretch>
              <a:fillRect/>
            </a:stretch>
          </p:blipFill>
          <p:spPr bwMode="auto">
            <a:xfrm>
              <a:off x="3443" y="2352"/>
              <a:ext cx="1789" cy="1598"/>
            </a:xfrm>
            <a:prstGeom prst="rect">
              <a:avLst/>
            </a:prstGeom>
            <a:ln>
              <a:noFill/>
            </a:ln>
            <a:effectLst>
              <a:outerShdw blurRad="292100" dist="139700" dir="2700000" algn="tl" rotWithShape="0">
                <a:srgbClr val="333333">
                  <a:alpha val="65000"/>
                </a:srgbClr>
              </a:outerShdw>
            </a:effectLst>
          </p:spPr>
        </p:pic>
        <p:sp>
          <p:nvSpPr>
            <p:cNvPr id="110612" name="Text Box 18"/>
            <p:cNvSpPr txBox="1">
              <a:spLocks noChangeArrowheads="1"/>
            </p:cNvSpPr>
            <p:nvPr/>
          </p:nvSpPr>
          <p:spPr bwMode="auto">
            <a:xfrm>
              <a:off x="3986" y="2418"/>
              <a:ext cx="1152" cy="482"/>
            </a:xfrm>
            <a:prstGeom prst="rect">
              <a:avLst/>
            </a:prstGeom>
            <a:noFill/>
            <a:ln w="9525">
              <a:noFill/>
              <a:miter lim="800000"/>
            </a:ln>
          </p:spPr>
          <p:txBody>
            <a:bodyPr>
              <a:spAutoFit/>
            </a:bodyPr>
            <a:lstStyle/>
            <a:p>
              <a:pPr>
                <a:spcBef>
                  <a:spcPct val="50000"/>
                </a:spcBef>
              </a:pPr>
              <a:endParaRPr lang="ko-KR" altLang="en-US" sz="2000">
                <a:solidFill>
                  <a:srgbClr val="7600EC"/>
                </a:solidFill>
                <a:latin typeface="微软雅黑" panose="020B0503020204020204" charset="-122"/>
                <a:ea typeface="华文细黑" panose="02010600040101010101" pitchFamily="2" charset="-122"/>
              </a:endParaRPr>
            </a:p>
          </p:txBody>
        </p:sp>
      </p:grpSp>
      <p:sp>
        <p:nvSpPr>
          <p:cNvPr id="110606" name="标题 4"/>
          <p:cNvSpPr txBox="1">
            <a:spLocks noChangeArrowheads="1"/>
          </p:cNvSpPr>
          <p:nvPr/>
        </p:nvSpPr>
        <p:spPr bwMode="auto">
          <a:xfrm>
            <a:off x="3322638" y="3500438"/>
            <a:ext cx="1120775" cy="546100"/>
          </a:xfrm>
          <a:prstGeom prst="rect">
            <a:avLst/>
          </a:prstGeom>
          <a:noFill/>
          <a:ln w="9525">
            <a:noFill/>
            <a:miter lim="800000"/>
          </a:ln>
        </p:spPr>
        <p:txBody>
          <a:bodyPr anchor="ctr"/>
          <a:lstStyle/>
          <a:p>
            <a:r>
              <a:rPr lang="zh-CN" altLang="en-US" sz="1000">
                <a:latin typeface="Times New Roman" panose="02020603050405020304" pitchFamily="18" charset="0"/>
                <a:ea typeface="微软雅黑" panose="020B0503020204020204" charset="-122"/>
              </a:rPr>
              <a:t>转移你</a:t>
            </a:r>
            <a:endParaRPr lang="zh-CN" altLang="en-US" sz="1000">
              <a:latin typeface="Times New Roman" panose="02020603050405020304" pitchFamily="18" charset="0"/>
              <a:ea typeface="微软雅黑" panose="020B0503020204020204" charset="-122"/>
            </a:endParaRPr>
          </a:p>
        </p:txBody>
      </p:sp>
      <p:pic>
        <p:nvPicPr>
          <p:cNvPr id="15" name="Picture 10" descr="화-4"/>
          <p:cNvPicPr>
            <a:picLocks noChangeAspect="1" noChangeArrowheads="1"/>
          </p:cNvPicPr>
          <p:nvPr/>
        </p:nvPicPr>
        <p:blipFill>
          <a:blip r:embed="rId3"/>
          <a:srcRect/>
          <a:stretch>
            <a:fillRect/>
          </a:stretch>
        </p:blipFill>
        <p:spPr bwMode="auto">
          <a:xfrm>
            <a:off x="4856163" y="3498850"/>
            <a:ext cx="1576387" cy="1279525"/>
          </a:xfrm>
          <a:prstGeom prst="rect">
            <a:avLst/>
          </a:prstGeom>
          <a:ln>
            <a:noFill/>
          </a:ln>
          <a:effectLst>
            <a:outerShdw blurRad="292100" dist="139700" dir="2700000" algn="tl" rotWithShape="0">
              <a:srgbClr val="333333">
                <a:alpha val="65000"/>
              </a:srgbClr>
            </a:outerShdw>
          </a:effectLst>
        </p:spPr>
      </p:pic>
      <p:sp>
        <p:nvSpPr>
          <p:cNvPr id="16" name="标题 4"/>
          <p:cNvSpPr txBox="1"/>
          <p:nvPr/>
        </p:nvSpPr>
        <p:spPr>
          <a:xfrm>
            <a:off x="5400675" y="3619500"/>
            <a:ext cx="628650" cy="276225"/>
          </a:xfrm>
          <a:prstGeom prst="rect">
            <a:avLst/>
          </a:prstGeom>
        </p:spPr>
        <p:txBody>
          <a:bodyPr anchor="ctr">
            <a:normAutofit fontScale="50000" lnSpcReduction="20000"/>
          </a:bodyPr>
          <a:lstStyle>
            <a:lvl1pPr algn="l" defTabSz="914400" rtl="0" eaLnBrk="1" latinLnBrk="0" hangingPunct="1">
              <a:spcBef>
                <a:spcPct val="0"/>
              </a:spcBef>
              <a:buNone/>
              <a:defRPr sz="3200" b="1" kern="1200">
                <a:solidFill>
                  <a:schemeClr val="tx1"/>
                </a:solidFill>
                <a:latin typeface="黑体" panose="02010609060101010101" pitchFamily="49" charset="-122"/>
                <a:ea typeface="黑体" panose="02010609060101010101" pitchFamily="49" charset="-122"/>
                <a:cs typeface="+mj-cs"/>
              </a:defRPr>
            </a:lvl1pPr>
          </a:lstStyle>
          <a:p>
            <a:pPr>
              <a:defRPr/>
            </a:pPr>
            <a:r>
              <a:rPr lang="zh-CN" altLang="en-US" sz="2000" dirty="0">
                <a:latin typeface="Times New Roman" panose="02020603050405020304" pitchFamily="18" charset="0"/>
                <a:ea typeface="微软雅黑" panose="020B0503020204020204" charset="-122"/>
              </a:rPr>
              <a:t>中断你</a:t>
            </a:r>
            <a:endParaRPr lang="zh-CN" altLang="en-US" sz="2000" dirty="0">
              <a:latin typeface="Times New Roman" panose="02020603050405020304" pitchFamily="18" charset="0"/>
              <a:ea typeface="微软雅黑" panose="020B0503020204020204" charset="-122"/>
            </a:endParaRPr>
          </a:p>
        </p:txBody>
      </p:sp>
      <p:pic>
        <p:nvPicPr>
          <p:cNvPr id="36" name="Picture 10" descr="화-4"/>
          <p:cNvPicPr>
            <a:picLocks noChangeAspect="1" noChangeArrowheads="1"/>
          </p:cNvPicPr>
          <p:nvPr/>
        </p:nvPicPr>
        <p:blipFill>
          <a:blip r:embed="rId4"/>
          <a:srcRect/>
          <a:stretch>
            <a:fillRect/>
          </a:stretch>
        </p:blipFill>
        <p:spPr bwMode="auto">
          <a:xfrm>
            <a:off x="7026275" y="3508375"/>
            <a:ext cx="1682750" cy="1273175"/>
          </a:xfrm>
          <a:prstGeom prst="rect">
            <a:avLst/>
          </a:prstGeom>
          <a:ln>
            <a:noFill/>
          </a:ln>
          <a:effectLst>
            <a:outerShdw blurRad="292100" dist="139700" dir="2700000" algn="tl" rotWithShape="0">
              <a:srgbClr val="333333">
                <a:alpha val="65000"/>
              </a:srgbClr>
            </a:outerShdw>
          </a:effectLst>
        </p:spPr>
      </p:pic>
      <p:sp>
        <p:nvSpPr>
          <p:cNvPr id="53" name="标题 4"/>
          <p:cNvSpPr txBox="1"/>
          <p:nvPr/>
        </p:nvSpPr>
        <p:spPr>
          <a:xfrm>
            <a:off x="7661275" y="3643313"/>
            <a:ext cx="633413" cy="244475"/>
          </a:xfrm>
          <a:prstGeom prst="rect">
            <a:avLst/>
          </a:prstGeom>
        </p:spPr>
        <p:txBody>
          <a:bodyPr anchor="ctr">
            <a:normAutofit fontScale="55000" lnSpcReduction="20000"/>
          </a:bodyPr>
          <a:lstStyle>
            <a:lvl1pPr algn="l" defTabSz="914400" rtl="0" eaLnBrk="1" latinLnBrk="0" hangingPunct="1">
              <a:spcBef>
                <a:spcPct val="0"/>
              </a:spcBef>
              <a:buNone/>
              <a:defRPr sz="3200" b="1" kern="1200">
                <a:solidFill>
                  <a:schemeClr val="tx1"/>
                </a:solidFill>
                <a:latin typeface="黑体" panose="02010609060101010101" pitchFamily="49" charset="-122"/>
                <a:ea typeface="黑体" panose="02010609060101010101" pitchFamily="49" charset="-122"/>
                <a:cs typeface="+mj-cs"/>
              </a:defRPr>
            </a:lvl1pPr>
          </a:lstStyle>
          <a:p>
            <a:pPr>
              <a:defRPr/>
            </a:pPr>
            <a:r>
              <a:rPr lang="zh-CN" altLang="en-US" sz="2000" dirty="0">
                <a:latin typeface="Times New Roman" panose="02020603050405020304" pitchFamily="18" charset="0"/>
                <a:ea typeface="微软雅黑" panose="020B0503020204020204" charset="-122"/>
              </a:rPr>
              <a:t>盖住你</a:t>
            </a:r>
            <a:endParaRPr lang="zh-CN" altLang="en-US" sz="2000" dirty="0">
              <a:latin typeface="Times New Roman" panose="02020603050405020304" pitchFamily="18" charset="0"/>
              <a:ea typeface="微软雅黑" panose="020B0503020204020204" charset="-122"/>
            </a:endParaRPr>
          </a:p>
        </p:txBody>
      </p:sp>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par>
                          <p:cTn id="12" fill="hold">
                            <p:stCondLst>
                              <p:cond delay="750"/>
                            </p:stCondLst>
                            <p:childTnLst>
                              <p:par>
                                <p:cTn id="13" presetID="22" presetClass="entr" presetSubtype="8"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left)">
                                      <p:cBhvr>
                                        <p:cTn id="1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p:cNvSpPr/>
          <p:nvPr/>
        </p:nvSpPr>
        <p:spPr>
          <a:xfrm>
            <a:off x="0" y="4903788"/>
            <a:ext cx="9144000" cy="730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n-ea"/>
            </a:endParaRPr>
          </a:p>
        </p:txBody>
      </p:sp>
      <p:sp>
        <p:nvSpPr>
          <p:cNvPr id="23556" name="文本框 4"/>
          <p:cNvSpPr txBox="1">
            <a:spLocks noChangeArrowheads="1"/>
          </p:cNvSpPr>
          <p:nvPr/>
        </p:nvSpPr>
        <p:spPr bwMode="auto">
          <a:xfrm>
            <a:off x="1855470" y="674370"/>
            <a:ext cx="5287963" cy="583565"/>
          </a:xfrm>
          <a:prstGeom prst="rect">
            <a:avLst/>
          </a:prstGeom>
          <a:noFill/>
          <a:ln w="9525">
            <a:noFill/>
            <a:miter lim="800000"/>
          </a:ln>
        </p:spPr>
        <p:txBody>
          <a:bodyPr>
            <a:spAutoFit/>
            <a:scene3d>
              <a:camera prst="orthographicFront"/>
              <a:lightRig rig="threePt" dir="t"/>
            </a:scene3d>
          </a:bodyPr>
          <a:lstStyle/>
          <a:p>
            <a:pPr algn="ctr"/>
            <a:r>
              <a:rPr lang="en-US" altLang="zh-CN" sz="320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微软雅黑" panose="020B0503020204020204" charset="-122"/>
              </a:rPr>
              <a:t>2026年</a:t>
            </a:r>
            <a:r>
              <a:rPr lang="zh-CN" altLang="en-US" sz="320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微软雅黑" panose="020B0503020204020204" charset="-122"/>
              </a:rPr>
              <a:t>安全生产月活动主题</a:t>
            </a:r>
            <a:endParaRPr lang="zh-CN" altLang="en-US" sz="320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微软雅黑" panose="020B0503020204020204" charset="-122"/>
            </a:endParaRPr>
          </a:p>
        </p:txBody>
      </p:sp>
      <p:sp>
        <p:nvSpPr>
          <p:cNvPr id="4" name="矩形 3" descr="7b0a2020202022776f7264617274223a2022220a7d0a"/>
          <p:cNvSpPr/>
          <p:nvPr/>
        </p:nvSpPr>
        <p:spPr>
          <a:xfrm>
            <a:off x="247422" y="1852295"/>
            <a:ext cx="8648521" cy="1938992"/>
          </a:xfrm>
          <a:prstGeom prst="rect">
            <a:avLst/>
          </a:prstGeom>
          <a:noFill/>
          <a:ln>
            <a:noFill/>
          </a:ln>
        </p:spPr>
        <p:txBody>
          <a:bodyPr wrap="none" rtlCol="0" anchor="t">
            <a:spAutoFit/>
            <a:scene3d>
              <a:camera prst="obliqueBottomRight"/>
              <a:lightRig rig="flat" dir="t"/>
            </a:scene3d>
            <a:sp3d extrusionH="136663" contourW="6212" prstMaterial="matte">
              <a:extrusionClr>
                <a:srgbClr val="ED6145"/>
              </a:extrusionClr>
              <a:contourClr>
                <a:srgbClr val="D03314"/>
              </a:contourClr>
            </a:sp3d>
          </a:bodyPr>
          <a:lstStyle/>
          <a:p>
            <a:pPr algn="ctr"/>
            <a:r>
              <a:rPr lang="zh-CN" altLang="en-US" sz="6000" dirty="0">
                <a:ln w="9525">
                  <a:solidFill>
                    <a:schemeClr val="bg1"/>
                  </a:solidFill>
                  <a:prstDash val="solid"/>
                </a:ln>
                <a:solidFill>
                  <a:srgbClr val="D5121A"/>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rPr>
              <a:t>人人讲安全、个个会应急</a:t>
            </a:r>
            <a:endParaRPr lang="en-US" altLang="zh-CN" sz="6000" dirty="0">
              <a:ln w="9525">
                <a:solidFill>
                  <a:schemeClr val="bg1"/>
                </a:solidFill>
                <a:prstDash val="solid"/>
              </a:ln>
              <a:solidFill>
                <a:srgbClr val="D5121A"/>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endParaRPr>
          </a:p>
          <a:p>
            <a:pPr algn="ctr"/>
            <a:r>
              <a:rPr lang="zh-CN" altLang="en-US" sz="6000" dirty="0">
                <a:ln w="9525">
                  <a:solidFill>
                    <a:schemeClr val="bg1"/>
                  </a:solidFill>
                  <a:prstDash val="solid"/>
                </a:ln>
                <a:solidFill>
                  <a:srgbClr val="D5121A"/>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rPr>
              <a:t>排查整治风险隐患</a:t>
            </a:r>
            <a:endParaRPr lang="zh-CN" altLang="en-US" sz="6000" dirty="0">
              <a:ln w="16565" cmpd="sng"/>
              <a:solidFill>
                <a:srgbClr val="FFCB22"/>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endParaRPr>
          </a:p>
        </p:txBody>
      </p:sp>
    </p:spTree>
  </p:cSld>
  <p:clrMapOvr>
    <a:masterClrMapping/>
  </p:clrMapOvr>
  <p:transition spd="slow" advClick="0" advTm="1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9"/>
          <p:cNvSpPr>
            <a:spLocks noChangeArrowheads="1"/>
          </p:cNvSpPr>
          <p:nvPr/>
        </p:nvSpPr>
        <p:spPr bwMode="auto">
          <a:xfrm>
            <a:off x="7019925" y="3027363"/>
            <a:ext cx="1630680" cy="460375"/>
          </a:xfrm>
          <a:prstGeom prst="rect">
            <a:avLst/>
          </a:prstGeom>
          <a:noFill/>
          <a:ln w="9525">
            <a:noFill/>
            <a:miter lim="800000"/>
          </a:ln>
        </p:spPr>
        <p:txBody>
          <a:bodyPr wrap="none" anchor="ctr">
            <a:spAutoFit/>
          </a:bodyPr>
          <a:lstStyle/>
          <a:p>
            <a:r>
              <a:rPr lang="zh-CN" altLang="zh-CN" sz="1200">
                <a:solidFill>
                  <a:srgbClr val="7F7F7F"/>
                </a:solidFill>
                <a:latin typeface="Times New Roman" panose="02020603050405020304" pitchFamily="18" charset="0"/>
                <a:ea typeface="微软雅黑" panose="020B0503020204020204" charset="-122"/>
              </a:rPr>
              <a:t>4</a:t>
            </a:r>
            <a:r>
              <a:rPr lang="zh-CN" altLang="en-US" sz="1200">
                <a:solidFill>
                  <a:srgbClr val="7F7F7F"/>
                </a:solidFill>
                <a:latin typeface="Times New Roman" panose="02020603050405020304" pitchFamily="18" charset="0"/>
                <a:ea typeface="微软雅黑" panose="020B0503020204020204" charset="-122"/>
              </a:rPr>
              <a:t>、对准火焰根部左右</a:t>
            </a:r>
            <a:endParaRPr lang="zh-CN" altLang="en-US" sz="1200">
              <a:solidFill>
                <a:srgbClr val="7F7F7F"/>
              </a:solidFill>
              <a:latin typeface="Times New Roman" panose="02020603050405020304" pitchFamily="18" charset="0"/>
              <a:ea typeface="微软雅黑" panose="020B0503020204020204" charset="-122"/>
            </a:endParaRPr>
          </a:p>
          <a:p>
            <a:r>
              <a:rPr lang="zh-CN" altLang="en-US" sz="1200">
                <a:solidFill>
                  <a:srgbClr val="7F7F7F"/>
                </a:solidFill>
                <a:latin typeface="Times New Roman" panose="02020603050405020304" pitchFamily="18" charset="0"/>
                <a:ea typeface="微软雅黑" panose="020B0503020204020204" charset="-122"/>
              </a:rPr>
              <a:t>扫射，直至将火扑灭</a:t>
            </a:r>
            <a:r>
              <a:rPr lang="zh-CN" altLang="en-US" sz="1200">
                <a:solidFill>
                  <a:schemeClr val="bg1"/>
                </a:solidFill>
                <a:latin typeface="Times New Roman" panose="02020603050405020304" pitchFamily="18" charset="0"/>
                <a:ea typeface="微软雅黑" panose="020B0503020204020204" charset="-122"/>
              </a:rPr>
              <a:t> </a:t>
            </a:r>
            <a:endParaRPr lang="zh-CN" altLang="en-US" sz="1200">
              <a:solidFill>
                <a:schemeClr val="bg1"/>
              </a:solidFill>
              <a:latin typeface="Times New Roman" panose="02020603050405020304" pitchFamily="18" charset="0"/>
              <a:ea typeface="微软雅黑" panose="020B0503020204020204" charset="-122"/>
            </a:endParaRPr>
          </a:p>
        </p:txBody>
      </p:sp>
      <p:sp>
        <p:nvSpPr>
          <p:cNvPr id="201" name="文本框 200"/>
          <p:cNvSpPr txBox="1"/>
          <p:nvPr/>
        </p:nvSpPr>
        <p:spPr>
          <a:xfrm>
            <a:off x="319088" y="3365500"/>
            <a:ext cx="11333162" cy="1476375"/>
          </a:xfrm>
          <a:prstGeom prst="rect">
            <a:avLst/>
          </a:prstGeom>
          <a:noFill/>
        </p:spPr>
        <p:txBody>
          <a:bodyPr>
            <a:spAutoFit/>
          </a:bodyPr>
          <a:lstStyle/>
          <a:p>
            <a:pPr fontAlgn="auto">
              <a:lnSpc>
                <a:spcPct val="150000"/>
              </a:lnSpc>
              <a:defRPr/>
            </a:pPr>
            <a:r>
              <a:rPr lang="zh-CN" altLang="en-US" sz="1200" dirty="0">
                <a:solidFill>
                  <a:schemeClr val="tx1">
                    <a:lumMod val="50000"/>
                    <a:lumOff val="50000"/>
                  </a:schemeClr>
                </a:solidFill>
                <a:latin typeface="Times New Roman" panose="02020603050405020304" pitchFamily="18" charset="0"/>
                <a:ea typeface="微软雅黑" panose="020B0503020204020204" charset="-122"/>
                <a:sym typeface="+mn-ea"/>
              </a:rPr>
              <a:t>注意事项：</a:t>
            </a:r>
            <a:endParaRPr lang="zh-CN" altLang="en-US" sz="1200" dirty="0">
              <a:solidFill>
                <a:schemeClr val="tx1">
                  <a:lumMod val="50000"/>
                  <a:lumOff val="50000"/>
                </a:schemeClr>
              </a:solidFill>
              <a:latin typeface="Times New Roman" panose="02020603050405020304" pitchFamily="18" charset="0"/>
              <a:ea typeface="微软雅黑" panose="020B0503020204020204" charset="-122"/>
              <a:sym typeface="+mn-ea"/>
            </a:endParaRPr>
          </a:p>
          <a:p>
            <a:pPr fontAlgn="auto">
              <a:lnSpc>
                <a:spcPct val="150000"/>
              </a:lnSpc>
              <a:defRPr/>
            </a:pPr>
            <a:r>
              <a:rPr lang="en-US" altLang="zh-CN" sz="1200" dirty="0">
                <a:solidFill>
                  <a:schemeClr val="tx1">
                    <a:lumMod val="50000"/>
                    <a:lumOff val="50000"/>
                  </a:schemeClr>
                </a:solidFill>
                <a:latin typeface="Times New Roman" panose="02020603050405020304" pitchFamily="18" charset="0"/>
                <a:ea typeface="微软雅黑" panose="020B0503020204020204" charset="-122"/>
                <a:sym typeface="+mn-ea"/>
              </a:rPr>
              <a:t>①</a:t>
            </a:r>
            <a:r>
              <a:rPr lang="zh-CN" altLang="en-US" sz="1200" dirty="0">
                <a:solidFill>
                  <a:schemeClr val="tx1">
                    <a:lumMod val="50000"/>
                    <a:lumOff val="50000"/>
                  </a:schemeClr>
                </a:solidFill>
                <a:latin typeface="Times New Roman" panose="02020603050405020304" pitchFamily="18" charset="0"/>
                <a:ea typeface="微软雅黑" panose="020B0503020204020204" charset="-122"/>
                <a:sym typeface="+mn-ea"/>
              </a:rPr>
              <a:t>干粉灭火无毒性，也无腐蚀作用。可以用于扑灭燃烧液体、贵重仪器燃油及可燃气体的火灾</a:t>
            </a:r>
            <a:r>
              <a:rPr lang="en-US" altLang="zh-CN" sz="1200" dirty="0">
                <a:solidFill>
                  <a:schemeClr val="tx1">
                    <a:lumMod val="50000"/>
                    <a:lumOff val="50000"/>
                  </a:schemeClr>
                </a:solidFill>
                <a:latin typeface="Times New Roman" panose="02020603050405020304" pitchFamily="18" charset="0"/>
                <a:ea typeface="微软雅黑" panose="020B0503020204020204" charset="-122"/>
                <a:sym typeface="+mn-ea"/>
              </a:rPr>
              <a:t>(</a:t>
            </a:r>
            <a:r>
              <a:rPr lang="zh-CN" altLang="en-US" sz="1200" dirty="0">
                <a:solidFill>
                  <a:schemeClr val="tx1">
                    <a:lumMod val="50000"/>
                    <a:lumOff val="50000"/>
                  </a:schemeClr>
                </a:solidFill>
                <a:latin typeface="Times New Roman" panose="02020603050405020304" pitchFamily="18" charset="0"/>
                <a:ea typeface="微软雅黑" panose="020B0503020204020204" charset="-122"/>
                <a:sym typeface="+mn-ea"/>
              </a:rPr>
              <a:t>即</a:t>
            </a:r>
            <a:r>
              <a:rPr lang="en-US" altLang="zh-CN" sz="1200" dirty="0">
                <a:solidFill>
                  <a:schemeClr val="tx1">
                    <a:lumMod val="50000"/>
                    <a:lumOff val="50000"/>
                  </a:schemeClr>
                </a:solidFill>
                <a:latin typeface="Times New Roman" panose="02020603050405020304" pitchFamily="18" charset="0"/>
                <a:ea typeface="微软雅黑" panose="020B0503020204020204" charset="-122"/>
                <a:sym typeface="+mn-ea"/>
              </a:rPr>
              <a:t>ABC</a:t>
            </a:r>
            <a:r>
              <a:rPr lang="zh-CN" altLang="en-US" sz="1200" dirty="0">
                <a:solidFill>
                  <a:schemeClr val="tx1">
                    <a:lumMod val="50000"/>
                    <a:lumOff val="50000"/>
                  </a:schemeClr>
                </a:solidFill>
                <a:latin typeface="Times New Roman" panose="02020603050405020304" pitchFamily="18" charset="0"/>
                <a:ea typeface="微软雅黑" panose="020B0503020204020204" charset="-122"/>
                <a:sym typeface="+mn-ea"/>
              </a:rPr>
              <a:t>类</a:t>
            </a:r>
            <a:r>
              <a:rPr lang="en-US" altLang="zh-CN" sz="1200" dirty="0">
                <a:solidFill>
                  <a:schemeClr val="tx1">
                    <a:lumMod val="50000"/>
                    <a:lumOff val="50000"/>
                  </a:schemeClr>
                </a:solidFill>
                <a:latin typeface="Times New Roman" panose="02020603050405020304" pitchFamily="18" charset="0"/>
                <a:ea typeface="微软雅黑" panose="020B0503020204020204" charset="-122"/>
                <a:sym typeface="+mn-ea"/>
              </a:rPr>
              <a:t>)</a:t>
            </a:r>
            <a:r>
              <a:rPr lang="zh-CN" altLang="en-US" sz="1200" dirty="0">
                <a:solidFill>
                  <a:schemeClr val="tx1">
                    <a:lumMod val="50000"/>
                    <a:lumOff val="50000"/>
                  </a:schemeClr>
                </a:solidFill>
                <a:latin typeface="Times New Roman" panose="02020603050405020304" pitchFamily="18" charset="0"/>
                <a:ea typeface="微软雅黑" panose="020B0503020204020204" charset="-122"/>
                <a:sym typeface="+mn-ea"/>
              </a:rPr>
              <a:t>，灭火效果较好。</a:t>
            </a:r>
            <a:endParaRPr lang="zh-CN" altLang="en-US" sz="1200" dirty="0">
              <a:solidFill>
                <a:schemeClr val="tx1">
                  <a:lumMod val="50000"/>
                  <a:lumOff val="50000"/>
                </a:schemeClr>
              </a:solidFill>
              <a:latin typeface="Times New Roman" panose="02020603050405020304" pitchFamily="18" charset="0"/>
              <a:ea typeface="微软雅黑" panose="020B0503020204020204" charset="-122"/>
              <a:sym typeface="+mn-ea"/>
            </a:endParaRPr>
          </a:p>
          <a:p>
            <a:pPr fontAlgn="auto">
              <a:lnSpc>
                <a:spcPct val="150000"/>
              </a:lnSpc>
              <a:defRPr/>
            </a:pPr>
            <a:r>
              <a:rPr lang="en-US" altLang="zh-CN" sz="1200" dirty="0">
                <a:solidFill>
                  <a:schemeClr val="tx1">
                    <a:lumMod val="50000"/>
                    <a:lumOff val="50000"/>
                  </a:schemeClr>
                </a:solidFill>
                <a:latin typeface="Times New Roman" panose="02020603050405020304" pitchFamily="18" charset="0"/>
                <a:ea typeface="微软雅黑" panose="020B0503020204020204" charset="-122"/>
                <a:sym typeface="+mn-ea"/>
              </a:rPr>
              <a:t>②</a:t>
            </a:r>
            <a:r>
              <a:rPr lang="zh-CN" altLang="en-US" sz="1200" dirty="0">
                <a:solidFill>
                  <a:schemeClr val="tx1">
                    <a:lumMod val="50000"/>
                    <a:lumOff val="50000"/>
                  </a:schemeClr>
                </a:solidFill>
                <a:latin typeface="Times New Roman" panose="02020603050405020304" pitchFamily="18" charset="0"/>
                <a:ea typeface="微软雅黑" panose="020B0503020204020204" charset="-122"/>
                <a:sym typeface="+mn-ea"/>
              </a:rPr>
              <a:t>干粉是不导电的，这种灭火器可用于扑灭带电设备的火灾。</a:t>
            </a:r>
            <a:endParaRPr lang="zh-CN" altLang="en-US" sz="1200" dirty="0">
              <a:solidFill>
                <a:schemeClr val="tx1">
                  <a:lumMod val="50000"/>
                  <a:lumOff val="50000"/>
                </a:schemeClr>
              </a:solidFill>
              <a:latin typeface="Times New Roman" panose="02020603050405020304" pitchFamily="18" charset="0"/>
              <a:ea typeface="微软雅黑" panose="020B0503020204020204" charset="-122"/>
              <a:sym typeface="+mn-ea"/>
            </a:endParaRPr>
          </a:p>
          <a:p>
            <a:pPr fontAlgn="auto">
              <a:lnSpc>
                <a:spcPct val="150000"/>
              </a:lnSpc>
              <a:defRPr/>
            </a:pPr>
            <a:r>
              <a:rPr lang="en-US" altLang="zh-CN" sz="1200" dirty="0">
                <a:solidFill>
                  <a:schemeClr val="tx1">
                    <a:lumMod val="50000"/>
                    <a:lumOff val="50000"/>
                  </a:schemeClr>
                </a:solidFill>
                <a:latin typeface="Times New Roman" panose="02020603050405020304" pitchFamily="18" charset="0"/>
                <a:ea typeface="微软雅黑" panose="020B0503020204020204" charset="-122"/>
                <a:sym typeface="+mn-ea"/>
              </a:rPr>
              <a:t>③</a:t>
            </a:r>
            <a:r>
              <a:rPr lang="zh-CN" altLang="en-US" sz="1200" dirty="0">
                <a:solidFill>
                  <a:schemeClr val="tx1">
                    <a:lumMod val="50000"/>
                    <a:lumOff val="50000"/>
                  </a:schemeClr>
                </a:solidFill>
                <a:latin typeface="Times New Roman" panose="02020603050405020304" pitchFamily="18" charset="0"/>
                <a:ea typeface="微软雅黑" panose="020B0503020204020204" charset="-122"/>
                <a:sym typeface="+mn-ea"/>
              </a:rPr>
              <a:t>干粉灭火器应保持干燥、密封以防干粉受潮结块；避免日光曝晒。应存放在通风、阴凉、易取用处。</a:t>
            </a:r>
            <a:endParaRPr lang="zh-CN" altLang="en-US" sz="1200" dirty="0">
              <a:solidFill>
                <a:schemeClr val="tx1">
                  <a:lumMod val="50000"/>
                  <a:lumOff val="50000"/>
                </a:schemeClr>
              </a:solidFill>
              <a:latin typeface="Times New Roman" panose="02020603050405020304" pitchFamily="18" charset="0"/>
              <a:ea typeface="微软雅黑" panose="020B0503020204020204" charset="-122"/>
              <a:sym typeface="+mn-ea"/>
            </a:endParaRPr>
          </a:p>
          <a:p>
            <a:pPr fontAlgn="auto">
              <a:lnSpc>
                <a:spcPct val="150000"/>
              </a:lnSpc>
              <a:defRPr/>
            </a:pPr>
            <a:r>
              <a:rPr lang="en-US" altLang="zh-CN" sz="1200" dirty="0">
                <a:solidFill>
                  <a:schemeClr val="tx1">
                    <a:lumMod val="50000"/>
                    <a:lumOff val="50000"/>
                  </a:schemeClr>
                </a:solidFill>
                <a:latin typeface="Times New Roman" panose="02020603050405020304" pitchFamily="18" charset="0"/>
                <a:ea typeface="微软雅黑" panose="020B0503020204020204" charset="-122"/>
                <a:sym typeface="+mn-ea"/>
              </a:rPr>
              <a:t>④</a:t>
            </a:r>
            <a:r>
              <a:rPr lang="zh-CN" altLang="en-US" sz="1200" dirty="0">
                <a:solidFill>
                  <a:schemeClr val="tx1">
                    <a:lumMod val="50000"/>
                    <a:lumOff val="50000"/>
                  </a:schemeClr>
                </a:solidFill>
                <a:latin typeface="Times New Roman" panose="02020603050405020304" pitchFamily="18" charset="0"/>
                <a:ea typeface="微软雅黑" panose="020B0503020204020204" charset="-122"/>
                <a:sym typeface="+mn-ea"/>
              </a:rPr>
              <a:t>手提干粉灭火器的使用过程中不能倒置使用，也不能对着人。</a:t>
            </a:r>
            <a:endParaRPr lang="zh-CN" altLang="en-US" sz="1200" dirty="0">
              <a:solidFill>
                <a:schemeClr val="tx1">
                  <a:lumMod val="50000"/>
                  <a:lumOff val="50000"/>
                </a:schemeClr>
              </a:solidFill>
              <a:latin typeface="Times New Roman" panose="02020603050405020304" pitchFamily="18" charset="0"/>
              <a:ea typeface="微软雅黑" panose="020B0503020204020204" charset="-122"/>
              <a:sym typeface="+mn-ea"/>
            </a:endParaRPr>
          </a:p>
        </p:txBody>
      </p:sp>
      <p:sp>
        <p:nvSpPr>
          <p:cNvPr id="2"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安全技能掌握</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pic>
        <p:nvPicPr>
          <p:cNvPr id="112644" name="Picture 5" descr="IMG_0298"/>
          <p:cNvPicPr>
            <a:picLocks noChangeAspect="1"/>
          </p:cNvPicPr>
          <p:nvPr/>
        </p:nvPicPr>
        <p:blipFill>
          <a:blip r:embed="rId1"/>
          <a:srcRect/>
          <a:stretch>
            <a:fillRect/>
          </a:stretch>
        </p:blipFill>
        <p:spPr bwMode="auto">
          <a:xfrm>
            <a:off x="6924675" y="1323975"/>
            <a:ext cx="1839913" cy="1511300"/>
          </a:xfrm>
          <a:prstGeom prst="rect">
            <a:avLst/>
          </a:prstGeom>
          <a:noFill/>
          <a:ln w="9525">
            <a:solidFill>
              <a:srgbClr val="FFFF00"/>
            </a:solidFill>
            <a:miter lim="800000"/>
            <a:headEnd/>
            <a:tailEnd/>
          </a:ln>
        </p:spPr>
      </p:pic>
      <p:pic>
        <p:nvPicPr>
          <p:cNvPr id="112645" name="Picture 2" descr="IMG_0246"/>
          <p:cNvPicPr>
            <a:picLocks noChangeAspect="1"/>
          </p:cNvPicPr>
          <p:nvPr/>
        </p:nvPicPr>
        <p:blipFill>
          <a:blip r:embed="rId2">
            <a:lum bright="12000" contrast="18000"/>
          </a:blip>
          <a:srcRect/>
          <a:stretch>
            <a:fillRect/>
          </a:stretch>
        </p:blipFill>
        <p:spPr bwMode="auto">
          <a:xfrm>
            <a:off x="231775" y="1323975"/>
            <a:ext cx="1841500" cy="1511300"/>
          </a:xfrm>
          <a:prstGeom prst="rect">
            <a:avLst/>
          </a:prstGeom>
          <a:noFill/>
          <a:ln w="9525">
            <a:solidFill>
              <a:srgbClr val="FFCC00"/>
            </a:solidFill>
            <a:miter lim="800000"/>
            <a:headEnd/>
            <a:tailEnd/>
          </a:ln>
        </p:spPr>
      </p:pic>
      <p:pic>
        <p:nvPicPr>
          <p:cNvPr id="112646" name="Picture 3" descr="IMG_0243"/>
          <p:cNvPicPr>
            <a:picLocks noChangeAspect="1"/>
          </p:cNvPicPr>
          <p:nvPr/>
        </p:nvPicPr>
        <p:blipFill>
          <a:blip r:embed="rId3">
            <a:lum bright="6000" contrast="6000"/>
          </a:blip>
          <a:srcRect/>
          <a:stretch>
            <a:fillRect/>
          </a:stretch>
        </p:blipFill>
        <p:spPr bwMode="auto">
          <a:xfrm>
            <a:off x="2466975" y="1323975"/>
            <a:ext cx="1839913" cy="1511300"/>
          </a:xfrm>
          <a:prstGeom prst="rect">
            <a:avLst/>
          </a:prstGeom>
          <a:noFill/>
          <a:ln w="9525">
            <a:solidFill>
              <a:srgbClr val="FFCC00"/>
            </a:solidFill>
            <a:miter lim="800000"/>
            <a:headEnd/>
            <a:tailEnd/>
          </a:ln>
        </p:spPr>
      </p:pic>
      <p:pic>
        <p:nvPicPr>
          <p:cNvPr id="112647" name="Picture 4" descr="IMG_0244"/>
          <p:cNvPicPr>
            <a:picLocks noChangeAspect="1"/>
          </p:cNvPicPr>
          <p:nvPr/>
        </p:nvPicPr>
        <p:blipFill>
          <a:blip r:embed="rId4">
            <a:lum contrast="6000"/>
          </a:blip>
          <a:srcRect/>
          <a:stretch>
            <a:fillRect/>
          </a:stretch>
        </p:blipFill>
        <p:spPr bwMode="auto">
          <a:xfrm>
            <a:off x="4689475" y="1323975"/>
            <a:ext cx="1839913" cy="1511300"/>
          </a:xfrm>
          <a:prstGeom prst="rect">
            <a:avLst/>
          </a:prstGeom>
          <a:noFill/>
          <a:ln w="9525">
            <a:solidFill>
              <a:srgbClr val="FFCC00"/>
            </a:solidFill>
            <a:miter lim="800000"/>
            <a:headEnd/>
            <a:tailEnd/>
          </a:ln>
        </p:spPr>
      </p:pic>
      <p:sp>
        <p:nvSpPr>
          <p:cNvPr id="112648" name="Rectangle 6"/>
          <p:cNvSpPr>
            <a:spLocks noChangeArrowheads="1"/>
          </p:cNvSpPr>
          <p:nvPr/>
        </p:nvSpPr>
        <p:spPr bwMode="auto">
          <a:xfrm>
            <a:off x="557213" y="3107849"/>
            <a:ext cx="1211580" cy="275590"/>
          </a:xfrm>
          <a:prstGeom prst="rect">
            <a:avLst/>
          </a:prstGeom>
          <a:noFill/>
          <a:ln w="9525">
            <a:noFill/>
            <a:miter lim="800000"/>
          </a:ln>
        </p:spPr>
        <p:txBody>
          <a:bodyPr wrap="none" anchor="ctr">
            <a:spAutoFit/>
          </a:bodyPr>
          <a:lstStyle/>
          <a:p>
            <a:r>
              <a:rPr lang="zh-CN" altLang="zh-CN" sz="1200">
                <a:solidFill>
                  <a:srgbClr val="7F7F7F"/>
                </a:solidFill>
                <a:latin typeface="Times New Roman" panose="02020603050405020304" pitchFamily="18" charset="0"/>
                <a:ea typeface="微软雅黑" panose="020B0503020204020204" charset="-122"/>
              </a:rPr>
              <a:t>1</a:t>
            </a:r>
            <a:r>
              <a:rPr lang="zh-CN" altLang="en-US" sz="1200">
                <a:solidFill>
                  <a:srgbClr val="7F7F7F"/>
                </a:solidFill>
                <a:latin typeface="Times New Roman" panose="02020603050405020304" pitchFamily="18" charset="0"/>
                <a:ea typeface="微软雅黑" panose="020B0503020204020204" charset="-122"/>
              </a:rPr>
              <a:t>、取出灭火器 </a:t>
            </a:r>
            <a:endParaRPr lang="zh-CN" altLang="en-US" sz="1200">
              <a:solidFill>
                <a:srgbClr val="7F7F7F"/>
              </a:solidFill>
              <a:latin typeface="Times New Roman" panose="02020603050405020304" pitchFamily="18" charset="0"/>
              <a:ea typeface="微软雅黑" panose="020B0503020204020204" charset="-122"/>
            </a:endParaRPr>
          </a:p>
        </p:txBody>
      </p:sp>
      <p:sp>
        <p:nvSpPr>
          <p:cNvPr id="112649" name="Rectangle 7"/>
          <p:cNvSpPr>
            <a:spLocks noChangeArrowheads="1"/>
          </p:cNvSpPr>
          <p:nvPr/>
        </p:nvSpPr>
        <p:spPr bwMode="auto">
          <a:xfrm>
            <a:off x="2638425" y="3059907"/>
            <a:ext cx="1535430" cy="368300"/>
          </a:xfrm>
          <a:prstGeom prst="rect">
            <a:avLst/>
          </a:prstGeom>
          <a:noFill/>
          <a:ln w="9525">
            <a:noFill/>
            <a:miter lim="800000"/>
          </a:ln>
        </p:spPr>
        <p:txBody>
          <a:bodyPr wrap="none" anchor="ctr">
            <a:spAutoFit/>
          </a:bodyPr>
          <a:lstStyle/>
          <a:p>
            <a:r>
              <a:rPr lang="zh-CN" altLang="zh-CN" sz="1200">
                <a:solidFill>
                  <a:srgbClr val="7F7F7F"/>
                </a:solidFill>
                <a:latin typeface="Times New Roman" panose="02020603050405020304" pitchFamily="18" charset="0"/>
                <a:ea typeface="微软雅黑" panose="020B0503020204020204" charset="-122"/>
              </a:rPr>
              <a:t>2</a:t>
            </a:r>
            <a:r>
              <a:rPr lang="zh-CN" altLang="en-US" sz="1200">
                <a:solidFill>
                  <a:srgbClr val="7F7F7F"/>
                </a:solidFill>
                <a:latin typeface="Times New Roman" panose="02020603050405020304" pitchFamily="18" charset="0"/>
                <a:ea typeface="微软雅黑" panose="020B0503020204020204" charset="-122"/>
              </a:rPr>
              <a:t>、用力拉出保险销</a:t>
            </a:r>
            <a:r>
              <a:rPr lang="zh-CN" altLang="en-US">
                <a:solidFill>
                  <a:srgbClr val="0000FF"/>
                </a:solidFill>
                <a:latin typeface="Times New Roman" panose="02020603050405020304" pitchFamily="18" charset="0"/>
                <a:ea typeface="微软雅黑" panose="020B0503020204020204" charset="-122"/>
              </a:rPr>
              <a:t> </a:t>
            </a:r>
            <a:endParaRPr lang="zh-CN" altLang="en-US">
              <a:solidFill>
                <a:srgbClr val="0000FF"/>
              </a:solidFill>
              <a:latin typeface="Times New Roman" panose="02020603050405020304" pitchFamily="18" charset="0"/>
              <a:ea typeface="微软雅黑" panose="020B0503020204020204" charset="-122"/>
            </a:endParaRPr>
          </a:p>
        </p:txBody>
      </p:sp>
      <p:sp>
        <p:nvSpPr>
          <p:cNvPr id="112650" name="Rectangle 8"/>
          <p:cNvSpPr>
            <a:spLocks noChangeArrowheads="1"/>
          </p:cNvSpPr>
          <p:nvPr/>
        </p:nvSpPr>
        <p:spPr bwMode="auto">
          <a:xfrm>
            <a:off x="4875213" y="3015933"/>
            <a:ext cx="1654175" cy="553085"/>
          </a:xfrm>
          <a:prstGeom prst="rect">
            <a:avLst/>
          </a:prstGeom>
          <a:noFill/>
          <a:ln w="9525">
            <a:noFill/>
            <a:miter lim="800000"/>
          </a:ln>
        </p:spPr>
        <p:txBody>
          <a:bodyPr anchor="ctr">
            <a:spAutoFit/>
          </a:bodyPr>
          <a:lstStyle/>
          <a:p>
            <a:r>
              <a:rPr lang="zh-CN" altLang="zh-CN" sz="1200">
                <a:solidFill>
                  <a:srgbClr val="7F7F7F"/>
                </a:solidFill>
                <a:latin typeface="Times New Roman" panose="02020603050405020304" pitchFamily="18" charset="0"/>
                <a:ea typeface="微软雅黑" panose="020B0503020204020204" charset="-122"/>
              </a:rPr>
              <a:t>3、</a:t>
            </a:r>
            <a:r>
              <a:rPr lang="zh-CN" altLang="en-US" sz="1200">
                <a:solidFill>
                  <a:srgbClr val="7F7F7F"/>
                </a:solidFill>
                <a:latin typeface="Times New Roman" panose="02020603050405020304" pitchFamily="18" charset="0"/>
                <a:ea typeface="微软雅黑" panose="020B0503020204020204" charset="-122"/>
              </a:rPr>
              <a:t>一手握住喷嘴，</a:t>
            </a:r>
            <a:endParaRPr lang="zh-CN" altLang="en-US" sz="1200">
              <a:solidFill>
                <a:srgbClr val="7F7F7F"/>
              </a:solidFill>
              <a:latin typeface="Times New Roman" panose="02020603050405020304" pitchFamily="18" charset="0"/>
              <a:ea typeface="微软雅黑" panose="020B0503020204020204" charset="-122"/>
            </a:endParaRPr>
          </a:p>
          <a:p>
            <a:r>
              <a:rPr lang="zh-CN" altLang="en-US" sz="1200">
                <a:solidFill>
                  <a:srgbClr val="7F7F7F"/>
                </a:solidFill>
                <a:latin typeface="Times New Roman" panose="02020603050405020304" pitchFamily="18" charset="0"/>
                <a:ea typeface="微软雅黑" panose="020B0503020204020204" charset="-122"/>
              </a:rPr>
              <a:t>一手用力按下压把</a:t>
            </a:r>
            <a:r>
              <a:rPr lang="zh-CN" altLang="en-US">
                <a:solidFill>
                  <a:srgbClr val="0000FF"/>
                </a:solidFill>
                <a:latin typeface="Times New Roman" panose="02020603050405020304" pitchFamily="18" charset="0"/>
                <a:ea typeface="微软雅黑" panose="020B0503020204020204" charset="-122"/>
              </a:rPr>
              <a:t> </a:t>
            </a:r>
            <a:endParaRPr lang="zh-CN" altLang="en-US">
              <a:solidFill>
                <a:srgbClr val="0000FF"/>
              </a:solidFill>
              <a:latin typeface="Times New Roman" panose="02020603050405020304" pitchFamily="18" charset="0"/>
              <a:ea typeface="微软雅黑" panose="020B0503020204020204" charset="-122"/>
            </a:endParaRPr>
          </a:p>
        </p:txBody>
      </p:sp>
      <p:grpSp>
        <p:nvGrpSpPr>
          <p:cNvPr id="24" name="组合 23"/>
          <p:cNvGrpSpPr/>
          <p:nvPr/>
        </p:nvGrpSpPr>
        <p:grpSpPr bwMode="auto">
          <a:xfrm>
            <a:off x="542925" y="819150"/>
            <a:ext cx="3465513" cy="412750"/>
            <a:chOff x="0" y="569219"/>
            <a:chExt cx="6114499" cy="592678"/>
          </a:xfrm>
        </p:grpSpPr>
        <p:sp>
          <p:nvSpPr>
            <p:cNvPr id="25" name="矩形 3"/>
            <p:cNvSpPr/>
            <p:nvPr/>
          </p:nvSpPr>
          <p:spPr>
            <a:xfrm>
              <a:off x="0" y="569219"/>
              <a:ext cx="5666345" cy="592678"/>
            </a:xfrm>
            <a:custGeom>
              <a:avLst/>
              <a:gdLst/>
              <a:ahLst/>
              <a:cxnLst/>
              <a:rect l="l" t="t" r="r" b="b"/>
              <a:pathLst>
                <a:path w="5665954" h="592678">
                  <a:moveTo>
                    <a:pt x="0" y="0"/>
                  </a:moveTo>
                  <a:lnTo>
                    <a:pt x="5391414" y="0"/>
                  </a:lnTo>
                  <a:lnTo>
                    <a:pt x="5665954" y="310986"/>
                  </a:lnTo>
                  <a:lnTo>
                    <a:pt x="5399741" y="592678"/>
                  </a:lnTo>
                  <a:lnTo>
                    <a:pt x="0" y="59267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bg1"/>
                  </a:solidFill>
                  <a:latin typeface="Times New Roman" panose="02020603050405020304" pitchFamily="18" charset="0"/>
                  <a:ea typeface="微软雅黑" panose="020B0503020204020204" charset="-122"/>
                  <a:sym typeface="+mn-ea"/>
                </a:rPr>
                <a:t>灭火器的使用</a:t>
              </a:r>
              <a:endParaRPr lang="zh-CN" altLang="en-US" dirty="0">
                <a:solidFill>
                  <a:schemeClr val="bg1"/>
                </a:solidFill>
                <a:latin typeface="Times New Roman" panose="02020603050405020304" pitchFamily="18" charset="0"/>
                <a:ea typeface="微软雅黑" panose="020B0503020204020204" charset="-122"/>
                <a:sym typeface="+mn-ea"/>
              </a:endParaRPr>
            </a:p>
          </p:txBody>
        </p:sp>
        <p:sp>
          <p:nvSpPr>
            <p:cNvPr id="26" name="矩形 3"/>
            <p:cNvSpPr/>
            <p:nvPr/>
          </p:nvSpPr>
          <p:spPr>
            <a:xfrm>
              <a:off x="5515093" y="569219"/>
              <a:ext cx="375329"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7" name="矩形 3"/>
            <p:cNvSpPr/>
            <p:nvPr/>
          </p:nvSpPr>
          <p:spPr>
            <a:xfrm>
              <a:off x="5739170" y="569219"/>
              <a:ext cx="375329"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75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4" name="Picture 6" descr="IMG_0331"/>
          <p:cNvPicPr>
            <a:picLocks noChangeAspect="1"/>
          </p:cNvPicPr>
          <p:nvPr/>
        </p:nvPicPr>
        <p:blipFill>
          <a:blip r:embed="rId1"/>
          <a:srcRect l="18974" t="33755" r="26575" b="-438"/>
          <a:stretch>
            <a:fillRect/>
          </a:stretch>
        </p:blipFill>
        <p:spPr bwMode="auto">
          <a:xfrm>
            <a:off x="2470150" y="3413125"/>
            <a:ext cx="1647825" cy="1284288"/>
          </a:xfrm>
          <a:prstGeom prst="rect">
            <a:avLst/>
          </a:prstGeom>
          <a:noFill/>
          <a:ln w="9525">
            <a:noFill/>
            <a:miter lim="800000"/>
            <a:headEnd/>
            <a:tailEnd/>
          </a:ln>
        </p:spPr>
      </p:pic>
      <p:pic>
        <p:nvPicPr>
          <p:cNvPr id="58375" name="Picture 7" descr="IMG_0302"/>
          <p:cNvPicPr>
            <a:picLocks noChangeAspect="1"/>
          </p:cNvPicPr>
          <p:nvPr/>
        </p:nvPicPr>
        <p:blipFill>
          <a:blip r:embed="rId2"/>
          <a:srcRect/>
          <a:stretch>
            <a:fillRect/>
          </a:stretch>
        </p:blipFill>
        <p:spPr bwMode="auto">
          <a:xfrm>
            <a:off x="4511675" y="3413125"/>
            <a:ext cx="1647825" cy="1284288"/>
          </a:xfrm>
          <a:prstGeom prst="rect">
            <a:avLst/>
          </a:prstGeom>
          <a:noFill/>
          <a:ln w="9525">
            <a:noFill/>
            <a:miter lim="800000"/>
            <a:headEnd/>
            <a:tailEnd/>
          </a:ln>
        </p:spPr>
      </p:pic>
      <p:pic>
        <p:nvPicPr>
          <p:cNvPr id="202" name="Picture 2" descr="IMG_0347"/>
          <p:cNvPicPr>
            <a:picLocks noChangeAspect="1"/>
          </p:cNvPicPr>
          <p:nvPr/>
        </p:nvPicPr>
        <p:blipFill>
          <a:blip r:embed="rId3"/>
          <a:srcRect/>
          <a:stretch>
            <a:fillRect/>
          </a:stretch>
        </p:blipFill>
        <p:spPr bwMode="auto">
          <a:xfrm>
            <a:off x="417513" y="1558925"/>
            <a:ext cx="1647825" cy="1284288"/>
          </a:xfrm>
          <a:prstGeom prst="rect">
            <a:avLst/>
          </a:prstGeom>
          <a:noFill/>
          <a:ln w="9525">
            <a:noFill/>
            <a:miter lim="800000"/>
            <a:headEnd/>
            <a:tailEnd/>
          </a:ln>
        </p:spPr>
      </p:pic>
      <p:pic>
        <p:nvPicPr>
          <p:cNvPr id="203" name="Picture 3" descr="IMG_0352"/>
          <p:cNvPicPr>
            <a:picLocks noChangeAspect="1"/>
          </p:cNvPicPr>
          <p:nvPr/>
        </p:nvPicPr>
        <p:blipFill>
          <a:blip r:embed="rId4"/>
          <a:srcRect/>
          <a:stretch>
            <a:fillRect/>
          </a:stretch>
        </p:blipFill>
        <p:spPr bwMode="auto">
          <a:xfrm>
            <a:off x="2470150" y="1557338"/>
            <a:ext cx="1647825" cy="1285875"/>
          </a:xfrm>
          <a:prstGeom prst="rect">
            <a:avLst/>
          </a:prstGeom>
          <a:noFill/>
          <a:ln w="9525">
            <a:noFill/>
            <a:miter lim="800000"/>
            <a:headEnd/>
            <a:tailEnd/>
          </a:ln>
        </p:spPr>
      </p:pic>
      <p:pic>
        <p:nvPicPr>
          <p:cNvPr id="204" name="Picture 4" descr="IMG_0353"/>
          <p:cNvPicPr>
            <a:picLocks noChangeAspect="1"/>
          </p:cNvPicPr>
          <p:nvPr/>
        </p:nvPicPr>
        <p:blipFill>
          <a:blip r:embed="rId5"/>
          <a:srcRect/>
          <a:stretch>
            <a:fillRect/>
          </a:stretch>
        </p:blipFill>
        <p:spPr bwMode="auto">
          <a:xfrm>
            <a:off x="4511675" y="1557338"/>
            <a:ext cx="1647825" cy="1284287"/>
          </a:xfrm>
          <a:prstGeom prst="rect">
            <a:avLst/>
          </a:prstGeom>
          <a:noFill/>
          <a:ln w="9525">
            <a:noFill/>
            <a:miter lim="800000"/>
            <a:headEnd/>
            <a:tailEnd/>
          </a:ln>
        </p:spPr>
      </p:pic>
      <p:pic>
        <p:nvPicPr>
          <p:cNvPr id="205" name="Picture 5" descr="IMG_0356"/>
          <p:cNvPicPr>
            <a:picLocks noChangeAspect="1"/>
          </p:cNvPicPr>
          <p:nvPr/>
        </p:nvPicPr>
        <p:blipFill>
          <a:blip r:embed="rId6"/>
          <a:srcRect/>
          <a:stretch>
            <a:fillRect/>
          </a:stretch>
        </p:blipFill>
        <p:spPr bwMode="auto">
          <a:xfrm>
            <a:off x="417513" y="3413125"/>
            <a:ext cx="1647825" cy="1285875"/>
          </a:xfrm>
          <a:prstGeom prst="rect">
            <a:avLst/>
          </a:prstGeom>
          <a:noFill/>
          <a:ln w="9525">
            <a:noFill/>
            <a:miter lim="800000"/>
            <a:headEnd/>
            <a:tailEnd/>
          </a:ln>
        </p:spPr>
      </p:pic>
      <p:sp>
        <p:nvSpPr>
          <p:cNvPr id="58376" name="Rectangle 8"/>
          <p:cNvSpPr>
            <a:spLocks noChangeArrowheads="1"/>
          </p:cNvSpPr>
          <p:nvPr/>
        </p:nvSpPr>
        <p:spPr bwMode="auto">
          <a:xfrm>
            <a:off x="346075" y="2942273"/>
            <a:ext cx="1846580" cy="398780"/>
          </a:xfrm>
          <a:prstGeom prst="rect">
            <a:avLst/>
          </a:prstGeom>
          <a:noFill/>
          <a:ln w="9525">
            <a:noFill/>
            <a:miter lim="800000"/>
          </a:ln>
        </p:spPr>
        <p:txBody>
          <a:bodyPr wrap="none" anchor="ctr">
            <a:spAutoFit/>
          </a:bodyPr>
          <a:lstStyle/>
          <a:p>
            <a:r>
              <a:rPr lang="zh-CN" altLang="zh-CN" sz="1200">
                <a:solidFill>
                  <a:srgbClr val="7F7F7F"/>
                </a:solidFill>
                <a:latin typeface="Times New Roman" panose="02020603050405020304" pitchFamily="18" charset="0"/>
                <a:ea typeface="微软雅黑" panose="020B0503020204020204" charset="-122"/>
              </a:rPr>
              <a:t>1</a:t>
            </a:r>
            <a:r>
              <a:rPr lang="zh-CN" altLang="en-US" sz="1200">
                <a:solidFill>
                  <a:srgbClr val="7F7F7F"/>
                </a:solidFill>
                <a:latin typeface="Times New Roman" panose="02020603050405020304" pitchFamily="18" charset="0"/>
                <a:ea typeface="微软雅黑" panose="020B0503020204020204" charset="-122"/>
              </a:rPr>
              <a:t>、打开或击碎消防箱门</a:t>
            </a:r>
            <a:r>
              <a:rPr lang="zh-CN" altLang="en-US" sz="2000">
                <a:solidFill>
                  <a:srgbClr val="0000FF"/>
                </a:solidFill>
                <a:latin typeface="Times New Roman" panose="02020603050405020304" pitchFamily="18" charset="0"/>
                <a:ea typeface="微软雅黑" panose="020B0503020204020204" charset="-122"/>
              </a:rPr>
              <a:t> </a:t>
            </a:r>
            <a:endParaRPr lang="zh-CN" altLang="en-US" sz="2000">
              <a:solidFill>
                <a:srgbClr val="0000FF"/>
              </a:solidFill>
              <a:latin typeface="Times New Roman" panose="02020603050405020304" pitchFamily="18" charset="0"/>
              <a:ea typeface="微软雅黑" panose="020B0503020204020204" charset="-122"/>
            </a:endParaRPr>
          </a:p>
        </p:txBody>
      </p:sp>
      <p:sp>
        <p:nvSpPr>
          <p:cNvPr id="58377" name="Rectangle 9"/>
          <p:cNvSpPr>
            <a:spLocks noChangeArrowheads="1"/>
          </p:cNvSpPr>
          <p:nvPr/>
        </p:nvSpPr>
        <p:spPr bwMode="auto">
          <a:xfrm>
            <a:off x="2398713" y="3004661"/>
            <a:ext cx="1821180" cy="275590"/>
          </a:xfrm>
          <a:prstGeom prst="rect">
            <a:avLst/>
          </a:prstGeom>
          <a:noFill/>
          <a:ln w="9525">
            <a:noFill/>
            <a:miter lim="800000"/>
          </a:ln>
        </p:spPr>
        <p:txBody>
          <a:bodyPr wrap="none" anchor="ctr">
            <a:spAutoFit/>
          </a:bodyPr>
          <a:lstStyle/>
          <a:p>
            <a:r>
              <a:rPr lang="zh-CN" altLang="zh-CN" sz="1200">
                <a:solidFill>
                  <a:srgbClr val="7F7F7F"/>
                </a:solidFill>
                <a:latin typeface="Times New Roman" panose="02020603050405020304" pitchFamily="18" charset="0"/>
                <a:ea typeface="微软雅黑" panose="020B0503020204020204" charset="-122"/>
              </a:rPr>
              <a:t>2</a:t>
            </a:r>
            <a:r>
              <a:rPr lang="zh-CN" altLang="en-US" sz="1200">
                <a:solidFill>
                  <a:srgbClr val="7F7F7F"/>
                </a:solidFill>
                <a:latin typeface="Times New Roman" panose="02020603050405020304" pitchFamily="18" charset="0"/>
                <a:ea typeface="微软雅黑" panose="020B0503020204020204" charset="-122"/>
              </a:rPr>
              <a:t>、取出并展开消防水带</a:t>
            </a:r>
            <a:r>
              <a:rPr lang="zh-CN" altLang="en-US" sz="1200">
                <a:solidFill>
                  <a:srgbClr val="0000FF"/>
                </a:solidFill>
                <a:latin typeface="Times New Roman" panose="02020603050405020304" pitchFamily="18" charset="0"/>
                <a:ea typeface="微软雅黑" panose="020B0503020204020204" charset="-122"/>
              </a:rPr>
              <a:t> </a:t>
            </a:r>
            <a:endParaRPr lang="zh-CN" altLang="en-US" sz="1200">
              <a:solidFill>
                <a:srgbClr val="0000FF"/>
              </a:solidFill>
              <a:latin typeface="Times New Roman" panose="02020603050405020304" pitchFamily="18" charset="0"/>
              <a:ea typeface="微软雅黑" panose="020B0503020204020204" charset="-122"/>
            </a:endParaRPr>
          </a:p>
        </p:txBody>
      </p:sp>
      <p:sp>
        <p:nvSpPr>
          <p:cNvPr id="58378" name="Rectangle 10"/>
          <p:cNvSpPr>
            <a:spLocks noChangeArrowheads="1"/>
          </p:cNvSpPr>
          <p:nvPr/>
        </p:nvSpPr>
        <p:spPr bwMode="auto">
          <a:xfrm>
            <a:off x="4587875" y="2993549"/>
            <a:ext cx="1516380" cy="275590"/>
          </a:xfrm>
          <a:prstGeom prst="rect">
            <a:avLst/>
          </a:prstGeom>
          <a:noFill/>
          <a:ln w="9525">
            <a:noFill/>
            <a:miter lim="800000"/>
          </a:ln>
        </p:spPr>
        <p:txBody>
          <a:bodyPr wrap="none" anchor="ctr">
            <a:spAutoFit/>
          </a:bodyPr>
          <a:lstStyle/>
          <a:p>
            <a:r>
              <a:rPr lang="zh-CN" altLang="zh-CN" sz="1200">
                <a:solidFill>
                  <a:srgbClr val="7F7F7F"/>
                </a:solidFill>
                <a:latin typeface="Times New Roman" panose="02020603050405020304" pitchFamily="18" charset="0"/>
                <a:ea typeface="微软雅黑" panose="020B0503020204020204" charset="-122"/>
              </a:rPr>
              <a:t>3</a:t>
            </a:r>
            <a:r>
              <a:rPr lang="zh-CN" altLang="en-US" sz="1200">
                <a:solidFill>
                  <a:srgbClr val="7F7F7F"/>
                </a:solidFill>
                <a:latin typeface="Times New Roman" panose="02020603050405020304" pitchFamily="18" charset="0"/>
                <a:ea typeface="微软雅黑" panose="020B0503020204020204" charset="-122"/>
              </a:rPr>
              <a:t>、一端连接消防栓</a:t>
            </a:r>
            <a:r>
              <a:rPr lang="zh-CN" altLang="en-US" sz="1200">
                <a:solidFill>
                  <a:srgbClr val="0000FF"/>
                </a:solidFill>
                <a:latin typeface="Times New Roman" panose="02020603050405020304" pitchFamily="18" charset="0"/>
                <a:ea typeface="微软雅黑" panose="020B0503020204020204" charset="-122"/>
              </a:rPr>
              <a:t> </a:t>
            </a:r>
            <a:endParaRPr lang="zh-CN" altLang="en-US" sz="1200">
              <a:solidFill>
                <a:srgbClr val="0000FF"/>
              </a:solidFill>
              <a:latin typeface="Times New Roman" panose="02020603050405020304" pitchFamily="18" charset="0"/>
              <a:ea typeface="微软雅黑" panose="020B0503020204020204" charset="-122"/>
            </a:endParaRPr>
          </a:p>
        </p:txBody>
      </p:sp>
      <p:sp>
        <p:nvSpPr>
          <p:cNvPr id="58379" name="Rectangle 11"/>
          <p:cNvSpPr>
            <a:spLocks noChangeArrowheads="1"/>
          </p:cNvSpPr>
          <p:nvPr/>
        </p:nvSpPr>
        <p:spPr bwMode="auto">
          <a:xfrm>
            <a:off x="341313" y="4745038"/>
            <a:ext cx="1878012" cy="396875"/>
          </a:xfrm>
          <a:prstGeom prst="rect">
            <a:avLst/>
          </a:prstGeom>
          <a:noFill/>
          <a:ln w="9525">
            <a:noFill/>
            <a:miter lim="800000"/>
          </a:ln>
        </p:spPr>
        <p:txBody>
          <a:bodyPr wrap="none" anchor="ctr">
            <a:spAutoFit/>
          </a:bodyPr>
          <a:lstStyle/>
          <a:p>
            <a:r>
              <a:rPr lang="zh-CN" altLang="zh-CN" sz="1200">
                <a:solidFill>
                  <a:srgbClr val="7F7F7F"/>
                </a:solidFill>
                <a:latin typeface="微软雅黑" panose="020B0503020204020204" charset="-122"/>
                <a:ea typeface="微软雅黑" panose="020B0503020204020204" charset="-122"/>
              </a:rPr>
              <a:t>4</a:t>
            </a:r>
            <a:r>
              <a:rPr lang="zh-CN" altLang="en-US" sz="1200">
                <a:solidFill>
                  <a:srgbClr val="7F7F7F"/>
                </a:solidFill>
                <a:latin typeface="微软雅黑" panose="020B0503020204020204" charset="-122"/>
                <a:ea typeface="微软雅黑" panose="020B0503020204020204" charset="-122"/>
              </a:rPr>
              <a:t>、另一端连接消防枪头</a:t>
            </a:r>
            <a:r>
              <a:rPr lang="zh-CN" altLang="en-US" sz="2000">
                <a:solidFill>
                  <a:srgbClr val="0000FF"/>
                </a:solidFill>
                <a:latin typeface="微软雅黑" panose="020B0503020204020204" charset="-122"/>
                <a:ea typeface="微软雅黑" panose="020B0503020204020204" charset="-122"/>
              </a:rPr>
              <a:t> </a:t>
            </a:r>
            <a:endParaRPr lang="zh-CN" altLang="en-US" sz="2000">
              <a:solidFill>
                <a:srgbClr val="0000FF"/>
              </a:solidFill>
              <a:latin typeface="微软雅黑" panose="020B0503020204020204" charset="-122"/>
              <a:ea typeface="微软雅黑" panose="020B0503020204020204" charset="-122"/>
            </a:endParaRPr>
          </a:p>
        </p:txBody>
      </p:sp>
      <p:sp>
        <p:nvSpPr>
          <p:cNvPr id="58380" name="Rectangle 12"/>
          <p:cNvSpPr>
            <a:spLocks noChangeArrowheads="1"/>
          </p:cNvSpPr>
          <p:nvPr/>
        </p:nvSpPr>
        <p:spPr bwMode="auto">
          <a:xfrm>
            <a:off x="2546350" y="4745038"/>
            <a:ext cx="1573213" cy="396875"/>
          </a:xfrm>
          <a:prstGeom prst="rect">
            <a:avLst/>
          </a:prstGeom>
          <a:noFill/>
          <a:ln w="9525">
            <a:noFill/>
            <a:miter lim="800000"/>
          </a:ln>
        </p:spPr>
        <p:txBody>
          <a:bodyPr wrap="none" anchor="ctr">
            <a:spAutoFit/>
          </a:bodyPr>
          <a:lstStyle/>
          <a:p>
            <a:r>
              <a:rPr lang="zh-CN" altLang="zh-CN" sz="1200">
                <a:solidFill>
                  <a:srgbClr val="7F7F7F"/>
                </a:solidFill>
                <a:latin typeface="微软雅黑" panose="020B0503020204020204" charset="-122"/>
                <a:ea typeface="微软雅黑" panose="020B0503020204020204" charset="-122"/>
              </a:rPr>
              <a:t>5</a:t>
            </a:r>
            <a:r>
              <a:rPr lang="zh-CN" altLang="en-US" sz="1200">
                <a:solidFill>
                  <a:srgbClr val="7F7F7F"/>
                </a:solidFill>
                <a:latin typeface="微软雅黑" panose="020B0503020204020204" charset="-122"/>
                <a:ea typeface="微软雅黑" panose="020B0503020204020204" charset="-122"/>
              </a:rPr>
              <a:t>、打开消防栓阀门</a:t>
            </a:r>
            <a:r>
              <a:rPr lang="zh-CN" altLang="en-US" sz="2000">
                <a:solidFill>
                  <a:srgbClr val="0000FF"/>
                </a:solidFill>
                <a:latin typeface="微软雅黑" panose="020B0503020204020204" charset="-122"/>
                <a:ea typeface="微软雅黑" panose="020B0503020204020204" charset="-122"/>
              </a:rPr>
              <a:t> </a:t>
            </a:r>
            <a:endParaRPr lang="zh-CN" altLang="en-US" sz="2000">
              <a:solidFill>
                <a:srgbClr val="0000FF"/>
              </a:solidFill>
              <a:latin typeface="微软雅黑" panose="020B0503020204020204" charset="-122"/>
              <a:ea typeface="微软雅黑" panose="020B0503020204020204" charset="-122"/>
            </a:endParaRPr>
          </a:p>
        </p:txBody>
      </p:sp>
      <p:sp>
        <p:nvSpPr>
          <p:cNvPr id="58381" name="Rectangle 13"/>
          <p:cNvSpPr>
            <a:spLocks noChangeArrowheads="1"/>
          </p:cNvSpPr>
          <p:nvPr/>
        </p:nvSpPr>
        <p:spPr bwMode="auto">
          <a:xfrm>
            <a:off x="4378325" y="4806950"/>
            <a:ext cx="2270125" cy="274638"/>
          </a:xfrm>
          <a:prstGeom prst="rect">
            <a:avLst/>
          </a:prstGeom>
          <a:noFill/>
          <a:ln w="9525">
            <a:noFill/>
            <a:miter lim="800000"/>
          </a:ln>
        </p:spPr>
        <p:txBody>
          <a:bodyPr anchor="ctr">
            <a:spAutoFit/>
          </a:bodyPr>
          <a:lstStyle/>
          <a:p>
            <a:r>
              <a:rPr lang="zh-CN" altLang="zh-CN" sz="1200">
                <a:solidFill>
                  <a:srgbClr val="7F7F7F"/>
                </a:solidFill>
                <a:latin typeface="微软雅黑" panose="020B0503020204020204" charset="-122"/>
                <a:ea typeface="微软雅黑" panose="020B0503020204020204" charset="-122"/>
              </a:rPr>
              <a:t>6</a:t>
            </a:r>
            <a:r>
              <a:rPr lang="zh-CN" altLang="en-US" sz="1200">
                <a:solidFill>
                  <a:srgbClr val="7F7F7F"/>
                </a:solidFill>
                <a:latin typeface="微软雅黑" panose="020B0503020204020204" charset="-122"/>
                <a:ea typeface="微软雅黑" panose="020B0503020204020204" charset="-122"/>
              </a:rPr>
              <a:t>、对准火焰根部进行灭火</a:t>
            </a:r>
            <a:r>
              <a:rPr lang="zh-CN" altLang="en-US" sz="1200">
                <a:solidFill>
                  <a:srgbClr val="0000FF"/>
                </a:solidFill>
                <a:latin typeface="微软雅黑" panose="020B0503020204020204" charset="-122"/>
                <a:ea typeface="微软雅黑" panose="020B0503020204020204" charset="-122"/>
              </a:rPr>
              <a:t> </a:t>
            </a:r>
            <a:endParaRPr lang="zh-CN" altLang="en-US" sz="1200">
              <a:solidFill>
                <a:srgbClr val="0000FF"/>
              </a:solidFill>
              <a:latin typeface="微软雅黑" panose="020B0503020204020204" charset="-122"/>
              <a:ea typeface="微软雅黑" panose="020B0503020204020204" charset="-122"/>
            </a:endParaRPr>
          </a:p>
        </p:txBody>
      </p:sp>
      <p:sp>
        <p:nvSpPr>
          <p:cNvPr id="114701" name="文本框 205"/>
          <p:cNvSpPr txBox="1">
            <a:spLocks noChangeArrowheads="1"/>
          </p:cNvSpPr>
          <p:nvPr/>
        </p:nvSpPr>
        <p:spPr bwMode="auto">
          <a:xfrm>
            <a:off x="6230938" y="501650"/>
            <a:ext cx="2746375" cy="2353310"/>
          </a:xfrm>
          <a:prstGeom prst="rect">
            <a:avLst/>
          </a:prstGeom>
          <a:noFill/>
          <a:ln w="9525">
            <a:noFill/>
            <a:miter lim="800000"/>
          </a:ln>
        </p:spPr>
        <p:txBody>
          <a:bodyPr>
            <a:spAutoFit/>
          </a:bodyPr>
          <a:lstStyle/>
          <a:p>
            <a:pPr>
              <a:lnSpc>
                <a:spcPct val="150000"/>
              </a:lnSpc>
            </a:pPr>
            <a:r>
              <a:rPr lang="zh-CN" altLang="zh-CN" sz="1400">
                <a:solidFill>
                  <a:srgbClr val="7F7F7F"/>
                </a:solidFill>
                <a:latin typeface="Times New Roman" panose="02020603050405020304" pitchFamily="18" charset="0"/>
                <a:ea typeface="微软雅黑" panose="020B0503020204020204" charset="-122"/>
                <a:sym typeface="+mn-ea"/>
              </a:rPr>
              <a:t>注意事项：</a:t>
            </a:r>
            <a:endParaRPr lang="zh-CN" altLang="zh-CN" sz="1400" b="0">
              <a:solidFill>
                <a:srgbClr val="7F7F7F"/>
              </a:solidFill>
              <a:latin typeface="Times New Roman" panose="02020603050405020304" pitchFamily="18" charset="0"/>
              <a:ea typeface="微软雅黑" panose="020B0503020204020204" charset="-122"/>
              <a:sym typeface="+mn-ea"/>
            </a:endParaRPr>
          </a:p>
          <a:p>
            <a:pPr eaLnBrk="0" hangingPunct="0">
              <a:lnSpc>
                <a:spcPct val="150000"/>
              </a:lnSpc>
              <a:buFont typeface="Arial" panose="020B0604020202020204" pitchFamily="34" charset="0"/>
              <a:buNone/>
            </a:pPr>
            <a:r>
              <a:rPr lang="zh-CN" altLang="zh-CN" sz="1400">
                <a:solidFill>
                  <a:srgbClr val="7F7F7F"/>
                </a:solidFill>
                <a:latin typeface="Times New Roman" panose="02020603050405020304" pitchFamily="18" charset="0"/>
                <a:ea typeface="微软雅黑" panose="020B0503020204020204" charset="-122"/>
                <a:sym typeface="+mn-ea"/>
              </a:rPr>
              <a:t>1</a:t>
            </a:r>
            <a:r>
              <a:rPr lang="zh-CN" altLang="en-US" sz="1400">
                <a:solidFill>
                  <a:srgbClr val="7F7F7F"/>
                </a:solidFill>
                <a:latin typeface="Times New Roman" panose="02020603050405020304" pitchFamily="18" charset="0"/>
                <a:ea typeface="微软雅黑" panose="020B0503020204020204" charset="-122"/>
                <a:sym typeface="+mn-ea"/>
              </a:rPr>
              <a:t>、消火栓前</a:t>
            </a:r>
            <a:r>
              <a:rPr lang="zh-CN" altLang="zh-CN" sz="1400">
                <a:solidFill>
                  <a:srgbClr val="7F7F7F"/>
                </a:solidFill>
                <a:latin typeface="Times New Roman" panose="02020603050405020304" pitchFamily="18" charset="0"/>
                <a:ea typeface="微软雅黑" panose="020B0503020204020204" charset="-122"/>
                <a:sym typeface="+mn-ea"/>
              </a:rPr>
              <a:t>1</a:t>
            </a:r>
            <a:r>
              <a:rPr lang="zh-CN" altLang="en-US" sz="1400">
                <a:solidFill>
                  <a:srgbClr val="7F7F7F"/>
                </a:solidFill>
                <a:latin typeface="Times New Roman" panose="02020603050405020304" pitchFamily="18" charset="0"/>
                <a:ea typeface="微软雅黑" panose="020B0503020204020204" charset="-122"/>
                <a:sym typeface="+mn-ea"/>
              </a:rPr>
              <a:t>米内禁止堆放任何物品；</a:t>
            </a:r>
            <a:endParaRPr lang="zh-CN" altLang="en-US" sz="1400" b="0">
              <a:solidFill>
                <a:srgbClr val="7F7F7F"/>
              </a:solidFill>
              <a:latin typeface="Times New Roman" panose="02020603050405020304" pitchFamily="18" charset="0"/>
              <a:ea typeface="微软雅黑" panose="020B0503020204020204" charset="-122"/>
              <a:sym typeface="+mn-ea"/>
            </a:endParaRPr>
          </a:p>
          <a:p>
            <a:pPr eaLnBrk="0" hangingPunct="0">
              <a:lnSpc>
                <a:spcPct val="150000"/>
              </a:lnSpc>
              <a:buFont typeface="Arial" panose="020B0604020202020204" pitchFamily="34" charset="0"/>
              <a:buNone/>
            </a:pPr>
            <a:r>
              <a:rPr lang="zh-CN" altLang="zh-CN" sz="1400">
                <a:solidFill>
                  <a:srgbClr val="7F7F7F"/>
                </a:solidFill>
                <a:latin typeface="Times New Roman" panose="02020603050405020304" pitchFamily="18" charset="0"/>
                <a:ea typeface="微软雅黑" panose="020B0503020204020204" charset="-122"/>
                <a:sym typeface="+mn-ea"/>
              </a:rPr>
              <a:t>2</a:t>
            </a:r>
            <a:r>
              <a:rPr lang="zh-CN" altLang="en-US" sz="1400">
                <a:solidFill>
                  <a:srgbClr val="7F7F7F"/>
                </a:solidFill>
                <a:latin typeface="Times New Roman" panose="02020603050405020304" pitchFamily="18" charset="0"/>
                <a:ea typeface="微软雅黑" panose="020B0503020204020204" charset="-122"/>
                <a:sym typeface="+mn-ea"/>
              </a:rPr>
              <a:t>、非火灾时禁止动用；</a:t>
            </a:r>
            <a:endParaRPr lang="zh-CN" altLang="en-US" sz="1400" b="0">
              <a:solidFill>
                <a:srgbClr val="7F7F7F"/>
              </a:solidFill>
              <a:latin typeface="Times New Roman" panose="02020603050405020304" pitchFamily="18" charset="0"/>
              <a:ea typeface="微软雅黑" panose="020B0503020204020204" charset="-122"/>
              <a:sym typeface="+mn-ea"/>
            </a:endParaRPr>
          </a:p>
          <a:p>
            <a:pPr eaLnBrk="0" hangingPunct="0">
              <a:lnSpc>
                <a:spcPct val="150000"/>
              </a:lnSpc>
              <a:buFont typeface="Arial" panose="020B0604020202020204" pitchFamily="34" charset="0"/>
              <a:buNone/>
            </a:pPr>
            <a:r>
              <a:rPr lang="zh-CN" altLang="zh-CN" sz="1400">
                <a:solidFill>
                  <a:srgbClr val="7F7F7F"/>
                </a:solidFill>
                <a:latin typeface="Times New Roman" panose="02020603050405020304" pitchFamily="18" charset="0"/>
                <a:ea typeface="微软雅黑" panose="020B0503020204020204" charset="-122"/>
                <a:sym typeface="+mn-ea"/>
              </a:rPr>
              <a:t>3</a:t>
            </a:r>
            <a:r>
              <a:rPr lang="zh-CN" altLang="en-US" sz="1400">
                <a:solidFill>
                  <a:srgbClr val="7F7F7F"/>
                </a:solidFill>
                <a:latin typeface="Times New Roman" panose="02020603050405020304" pitchFamily="18" charset="0"/>
                <a:ea typeface="微软雅黑" panose="020B0503020204020204" charset="-122"/>
                <a:sym typeface="+mn-ea"/>
              </a:rPr>
              <a:t>、灭火完毕，将消防水带晾干后恢复原状态。</a:t>
            </a:r>
            <a:endParaRPr lang="zh-CN" altLang="en-US" sz="1400" b="0">
              <a:solidFill>
                <a:srgbClr val="7F7F7F"/>
              </a:solidFill>
              <a:latin typeface="Times New Roman" panose="02020603050405020304" pitchFamily="18" charset="0"/>
              <a:ea typeface="微软雅黑" panose="020B0503020204020204" charset="-122"/>
              <a:sym typeface="+mn-ea"/>
            </a:endParaRPr>
          </a:p>
          <a:p>
            <a:pPr>
              <a:lnSpc>
                <a:spcPct val="150000"/>
              </a:lnSpc>
            </a:pPr>
            <a:endParaRPr lang="zh-CN" altLang="en-US" sz="1400">
              <a:solidFill>
                <a:srgbClr val="7F7F7F"/>
              </a:solidFill>
              <a:latin typeface="Times New Roman" panose="02020603050405020304" pitchFamily="18" charset="0"/>
              <a:ea typeface="微软雅黑" panose="020B0503020204020204" charset="-122"/>
              <a:sym typeface="+mn-ea"/>
            </a:endParaRPr>
          </a:p>
        </p:txBody>
      </p:sp>
      <p:sp>
        <p:nvSpPr>
          <p:cNvPr id="207" name="文本框 206"/>
          <p:cNvSpPr txBox="1"/>
          <p:nvPr/>
        </p:nvSpPr>
        <p:spPr>
          <a:xfrm>
            <a:off x="6230938" y="2524125"/>
            <a:ext cx="2913062" cy="2476500"/>
          </a:xfrm>
          <a:prstGeom prst="rect">
            <a:avLst/>
          </a:prstGeom>
          <a:noFill/>
        </p:spPr>
        <p:txBody>
          <a:bodyPr>
            <a:spAutoFit/>
          </a:bodyPr>
          <a:lstStyle/>
          <a:p>
            <a:pPr fontAlgn="auto">
              <a:lnSpc>
                <a:spcPts val="3100"/>
              </a:lnSpc>
              <a:defRPr/>
            </a:pPr>
            <a:r>
              <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mn-ea"/>
              </a:rPr>
              <a:t>有哪些火灾不宜用水扑救？</a:t>
            </a:r>
            <a:endPar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mn-ea"/>
            </a:endParaRPr>
          </a:p>
          <a:p>
            <a:pPr fontAlgn="auto">
              <a:lnSpc>
                <a:spcPts val="3100"/>
              </a:lnSpc>
              <a:defRPr/>
            </a:pPr>
            <a:r>
              <a:rPr lang="en-US" altLang="zh-CN" sz="1400" dirty="0">
                <a:solidFill>
                  <a:schemeClr val="tx1">
                    <a:lumMod val="50000"/>
                    <a:lumOff val="50000"/>
                  </a:schemeClr>
                </a:solidFill>
                <a:latin typeface="Times New Roman" panose="02020603050405020304" pitchFamily="18" charset="0"/>
                <a:ea typeface="微软雅黑" panose="020B0503020204020204" charset="-122"/>
                <a:sym typeface="+mn-ea"/>
              </a:rPr>
              <a:t>1</a:t>
            </a:r>
            <a:r>
              <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mn-ea"/>
              </a:rPr>
              <a:t>）、电气设备和线路火灾；</a:t>
            </a:r>
            <a:endPar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mn-ea"/>
            </a:endParaRPr>
          </a:p>
          <a:p>
            <a:pPr fontAlgn="auto">
              <a:lnSpc>
                <a:spcPts val="3100"/>
              </a:lnSpc>
              <a:defRPr/>
            </a:pPr>
            <a:r>
              <a:rPr lang="en-US" altLang="zh-CN" sz="1400" dirty="0">
                <a:solidFill>
                  <a:schemeClr val="tx1">
                    <a:lumMod val="50000"/>
                    <a:lumOff val="50000"/>
                  </a:schemeClr>
                </a:solidFill>
                <a:latin typeface="Times New Roman" panose="02020603050405020304" pitchFamily="18" charset="0"/>
                <a:ea typeface="微软雅黑" panose="020B0503020204020204" charset="-122"/>
                <a:sym typeface="+mn-ea"/>
              </a:rPr>
              <a:t>2</a:t>
            </a:r>
            <a:r>
              <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mn-ea"/>
              </a:rPr>
              <a:t>）、油类火灾；</a:t>
            </a:r>
            <a:endPar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mn-ea"/>
            </a:endParaRPr>
          </a:p>
          <a:p>
            <a:pPr fontAlgn="auto">
              <a:lnSpc>
                <a:spcPts val="3100"/>
              </a:lnSpc>
              <a:defRPr/>
            </a:pPr>
            <a:r>
              <a:rPr lang="en-US" altLang="zh-CN" sz="1400" dirty="0">
                <a:solidFill>
                  <a:schemeClr val="tx1">
                    <a:lumMod val="50000"/>
                    <a:lumOff val="50000"/>
                  </a:schemeClr>
                </a:solidFill>
                <a:latin typeface="Times New Roman" panose="02020603050405020304" pitchFamily="18" charset="0"/>
                <a:ea typeface="微软雅黑" panose="020B0503020204020204" charset="-122"/>
                <a:sym typeface="+mn-ea"/>
              </a:rPr>
              <a:t>3</a:t>
            </a:r>
            <a:r>
              <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mn-ea"/>
              </a:rPr>
              <a:t>）、电石、锂、钠、钾、钒等遇水可产生可燃气体，易引起爆炸；</a:t>
            </a:r>
            <a:endPar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mn-ea"/>
            </a:endParaRPr>
          </a:p>
          <a:p>
            <a:pPr fontAlgn="auto">
              <a:lnSpc>
                <a:spcPts val="3100"/>
              </a:lnSpc>
              <a:defRPr/>
            </a:pPr>
            <a:r>
              <a:rPr lang="en-US" altLang="zh-CN" sz="1400" dirty="0">
                <a:solidFill>
                  <a:schemeClr val="tx1">
                    <a:lumMod val="50000"/>
                    <a:lumOff val="50000"/>
                  </a:schemeClr>
                </a:solidFill>
                <a:latin typeface="Times New Roman" panose="02020603050405020304" pitchFamily="18" charset="0"/>
                <a:ea typeface="微软雅黑" panose="020B0503020204020204" charset="-122"/>
                <a:sym typeface="+mn-ea"/>
              </a:rPr>
              <a:t>4</a:t>
            </a:r>
            <a:r>
              <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mn-ea"/>
              </a:rPr>
              <a:t>）、火场有重要仪器仪表</a:t>
            </a:r>
            <a:endParaRPr lang="zh-CN" altLang="en-US" sz="1400" dirty="0">
              <a:solidFill>
                <a:schemeClr val="tx1">
                  <a:lumMod val="50000"/>
                  <a:lumOff val="50000"/>
                </a:schemeClr>
              </a:solidFill>
              <a:latin typeface="Times New Roman" panose="02020603050405020304" pitchFamily="18" charset="0"/>
              <a:ea typeface="微软雅黑" panose="020B0503020204020204" charset="-122"/>
              <a:sym typeface="+mn-ea"/>
            </a:endParaRPr>
          </a:p>
        </p:txBody>
      </p:sp>
      <p:grpSp>
        <p:nvGrpSpPr>
          <p:cNvPr id="42" name="组合 41"/>
          <p:cNvGrpSpPr/>
          <p:nvPr/>
        </p:nvGrpSpPr>
        <p:grpSpPr bwMode="auto">
          <a:xfrm>
            <a:off x="542925" y="819150"/>
            <a:ext cx="3465513" cy="412750"/>
            <a:chOff x="0" y="569219"/>
            <a:chExt cx="6114499" cy="592678"/>
          </a:xfrm>
        </p:grpSpPr>
        <p:sp>
          <p:nvSpPr>
            <p:cNvPr id="43" name="矩形 3"/>
            <p:cNvSpPr/>
            <p:nvPr/>
          </p:nvSpPr>
          <p:spPr>
            <a:xfrm>
              <a:off x="0" y="569219"/>
              <a:ext cx="5666345" cy="592678"/>
            </a:xfrm>
            <a:custGeom>
              <a:avLst/>
              <a:gdLst/>
              <a:ahLst/>
              <a:cxnLst/>
              <a:rect l="l" t="t" r="r" b="b"/>
              <a:pathLst>
                <a:path w="5665954" h="592678">
                  <a:moveTo>
                    <a:pt x="0" y="0"/>
                  </a:moveTo>
                  <a:lnTo>
                    <a:pt x="5391414" y="0"/>
                  </a:lnTo>
                  <a:lnTo>
                    <a:pt x="5665954" y="310986"/>
                  </a:lnTo>
                  <a:lnTo>
                    <a:pt x="5399741" y="592678"/>
                  </a:lnTo>
                  <a:lnTo>
                    <a:pt x="0" y="59267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bg1"/>
                  </a:solidFill>
                  <a:latin typeface="Times New Roman" panose="02020603050405020304" pitchFamily="18" charset="0"/>
                  <a:ea typeface="微软雅黑" panose="020B0503020204020204" charset="-122"/>
                  <a:sym typeface="+mn-ea"/>
                </a:rPr>
                <a:t>消防栓的使用</a:t>
              </a:r>
              <a:endParaRPr lang="zh-CN" altLang="en-US" dirty="0">
                <a:solidFill>
                  <a:schemeClr val="bg1"/>
                </a:solidFill>
                <a:latin typeface="Times New Roman" panose="02020603050405020304" pitchFamily="18" charset="0"/>
                <a:ea typeface="微软雅黑" panose="020B0503020204020204" charset="-122"/>
                <a:sym typeface="+mn-ea"/>
              </a:endParaRPr>
            </a:p>
          </p:txBody>
        </p:sp>
        <p:sp>
          <p:nvSpPr>
            <p:cNvPr id="44" name="矩形 3"/>
            <p:cNvSpPr/>
            <p:nvPr/>
          </p:nvSpPr>
          <p:spPr>
            <a:xfrm>
              <a:off x="5515093" y="569219"/>
              <a:ext cx="375329"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5" name="矩形 3"/>
            <p:cNvSpPr/>
            <p:nvPr/>
          </p:nvSpPr>
          <p:spPr>
            <a:xfrm>
              <a:off x="5739170" y="569219"/>
              <a:ext cx="375329"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46"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安全技能掌握</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58374"/>
                                        </p:tgtEl>
                                        <p:attrNameLst>
                                          <p:attrName>style.visibility</p:attrName>
                                        </p:attrNameLst>
                                      </p:cBhvr>
                                      <p:to>
                                        <p:strVal val="visible"/>
                                      </p:to>
                                    </p:set>
                                    <p:animEffect transition="in" filter="fade">
                                      <p:cBhvr>
                                        <p:cTn id="7" dur="100"/>
                                        <p:tgtEl>
                                          <p:spTgt spid="58374"/>
                                        </p:tgtEl>
                                      </p:cBhvr>
                                    </p:animEffect>
                                    <p:anim calcmode="lin" valueType="num">
                                      <p:cBhvr>
                                        <p:cTn id="8" dur="400" fill="hold"/>
                                        <p:tgtEl>
                                          <p:spTgt spid="58374"/>
                                        </p:tgtEl>
                                        <p:attrNameLst>
                                          <p:attrName>ppt_x</p:attrName>
                                        </p:attrNameLst>
                                      </p:cBhvr>
                                      <p:tavLst>
                                        <p:tav tm="0">
                                          <p:val>
                                            <p:strVal val="#ppt_x"/>
                                          </p:val>
                                        </p:tav>
                                        <p:tav tm="100000">
                                          <p:val>
                                            <p:strVal val="#ppt_x"/>
                                          </p:val>
                                        </p:tav>
                                      </p:tavLst>
                                    </p:anim>
                                    <p:anim calcmode="lin" valueType="num">
                                      <p:cBhvr>
                                        <p:cTn id="9" dur="400" fill="hold"/>
                                        <p:tgtEl>
                                          <p:spTgt spid="5837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837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837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58375"/>
                                        </p:tgtEl>
                                        <p:attrNameLst>
                                          <p:attrName>style.visibility</p:attrName>
                                        </p:attrNameLst>
                                      </p:cBhvr>
                                      <p:to>
                                        <p:strVal val="visible"/>
                                      </p:to>
                                    </p:set>
                                    <p:animScale>
                                      <p:cBhvr>
                                        <p:cTn id="16" dur="1000" decel="50000" fill="hold">
                                          <p:stCondLst>
                                            <p:cond delay="0"/>
                                          </p:stCondLst>
                                        </p:cTn>
                                        <p:tgtEl>
                                          <p:spTgt spid="583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17" dur="1000" decel="50000" fill="hold">
                                          <p:stCondLst>
                                            <p:cond delay="0"/>
                                          </p:stCondLst>
                                        </p:cTn>
                                        <p:tgtEl>
                                          <p:spTgt spid="58375"/>
                                        </p:tgtEl>
                                        <p:attrNameLst>
                                          <p:attrName>ppt_x</p:attrName>
                                          <p:attrName>ppt_y</p:attrName>
                                        </p:attrNameLst>
                                      </p:cBhvr>
                                    </p:animMotion>
                                    <p:animEffect transition="in" filter="fade">
                                      <p:cBhvr>
                                        <p:cTn id="18" dur="1000"/>
                                        <p:tgtEl>
                                          <p:spTgt spid="58375"/>
                                        </p:tgtEl>
                                      </p:cBhvr>
                                    </p:animEffect>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nodeType="clickEffect">
                                  <p:stCondLst>
                                    <p:cond delay="0"/>
                                  </p:stCondLst>
                                  <p:childTnLst>
                                    <p:set>
                                      <p:cBhvr>
                                        <p:cTn id="22" dur="1" fill="hold">
                                          <p:stCondLst>
                                            <p:cond delay="0"/>
                                          </p:stCondLst>
                                        </p:cTn>
                                        <p:tgtEl>
                                          <p:spTgt spid="202"/>
                                        </p:tgtEl>
                                        <p:attrNameLst>
                                          <p:attrName>style.visibility</p:attrName>
                                        </p:attrNameLst>
                                      </p:cBhvr>
                                      <p:to>
                                        <p:strVal val="visible"/>
                                      </p:to>
                                    </p:set>
                                    <p:animEffect transition="in" filter="fade">
                                      <p:cBhvr>
                                        <p:cTn id="23" dur="100"/>
                                        <p:tgtEl>
                                          <p:spTgt spid="202"/>
                                        </p:tgtEl>
                                      </p:cBhvr>
                                    </p:animEffect>
                                    <p:anim calcmode="lin" valueType="num">
                                      <p:cBhvr>
                                        <p:cTn id="24" dur="400" fill="hold"/>
                                        <p:tgtEl>
                                          <p:spTgt spid="202"/>
                                        </p:tgtEl>
                                        <p:attrNameLst>
                                          <p:attrName>ppt_x</p:attrName>
                                        </p:attrNameLst>
                                      </p:cBhvr>
                                      <p:tavLst>
                                        <p:tav tm="0">
                                          <p:val>
                                            <p:strVal val="#ppt_x"/>
                                          </p:val>
                                        </p:tav>
                                        <p:tav tm="100000">
                                          <p:val>
                                            <p:strVal val="#ppt_x"/>
                                          </p:val>
                                        </p:tav>
                                      </p:tavLst>
                                    </p:anim>
                                    <p:anim calcmode="lin" valueType="num">
                                      <p:cBhvr>
                                        <p:cTn id="25" dur="400" fill="hold"/>
                                        <p:tgtEl>
                                          <p:spTgt spid="202"/>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20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20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8" presetClass="entr" presetSubtype="0" accel="50000" fill="hold" nodeType="clickEffect">
                                  <p:stCondLst>
                                    <p:cond delay="0"/>
                                  </p:stCondLst>
                                  <p:childTnLst>
                                    <p:set>
                                      <p:cBhvr>
                                        <p:cTn id="31" dur="1" fill="hold">
                                          <p:stCondLst>
                                            <p:cond delay="0"/>
                                          </p:stCondLst>
                                        </p:cTn>
                                        <p:tgtEl>
                                          <p:spTgt spid="203"/>
                                        </p:tgtEl>
                                        <p:attrNameLst>
                                          <p:attrName>style.visibility</p:attrName>
                                        </p:attrNameLst>
                                      </p:cBhvr>
                                      <p:to>
                                        <p:strVal val="visible"/>
                                      </p:to>
                                    </p:set>
                                    <p:anim calcmode="lin" valueType="num">
                                      <p:cBhvr>
                                        <p:cTn id="32" dur="1000" fill="hold"/>
                                        <p:tgtEl>
                                          <p:spTgt spid="20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3" dur="1000" fill="hold"/>
                                        <p:tgtEl>
                                          <p:spTgt spid="203"/>
                                        </p:tgtEl>
                                        <p:attrNameLst>
                                          <p:attrName>ppt_x</p:attrName>
                                        </p:attrNameLst>
                                      </p:cBhvr>
                                      <p:tavLst>
                                        <p:tav tm="0">
                                          <p:val>
                                            <p:fltVal val="-1"/>
                                          </p:val>
                                        </p:tav>
                                        <p:tav tm="50000">
                                          <p:val>
                                            <p:fltVal val="0.95"/>
                                          </p:val>
                                        </p:tav>
                                        <p:tav tm="100000">
                                          <p:val>
                                            <p:strVal val="#ppt_x"/>
                                          </p:val>
                                        </p:tav>
                                      </p:tavLst>
                                    </p:anim>
                                    <p:anim calcmode="lin" valueType="num">
                                      <p:cBhvr>
                                        <p:cTn id="34" dur="1000" fill="hold"/>
                                        <p:tgtEl>
                                          <p:spTgt spid="203"/>
                                        </p:tgtEl>
                                        <p:attrNameLst>
                                          <p:attrName>ppt_y</p:attrName>
                                        </p:attrNameLst>
                                      </p:cBhvr>
                                      <p:tavLst>
                                        <p:tav tm="0">
                                          <p:val>
                                            <p:strVal val="#ppt_y"/>
                                          </p:val>
                                        </p:tav>
                                        <p:tav tm="100000">
                                          <p:val>
                                            <p:strVal val="#ppt_y"/>
                                          </p:val>
                                        </p:tav>
                                      </p:tavLst>
                                    </p:anim>
                                    <p:animEffect transition="in" filter="fade">
                                      <p:cBhvr>
                                        <p:cTn id="35" dur="1000"/>
                                        <p:tgtEl>
                                          <p:spTgt spid="203"/>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204"/>
                                        </p:tgtEl>
                                        <p:attrNameLst>
                                          <p:attrName>style.visibility</p:attrName>
                                        </p:attrNameLst>
                                      </p:cBhvr>
                                      <p:to>
                                        <p:strVal val="visible"/>
                                      </p:to>
                                    </p:set>
                                    <p:animEffect transition="in" filter="box(in)">
                                      <p:cBhvr>
                                        <p:cTn id="40" dur="500"/>
                                        <p:tgtEl>
                                          <p:spTgt spid="204"/>
                                        </p:tgtEl>
                                      </p:cBhvr>
                                    </p:animEffect>
                                  </p:childTnLst>
                                </p:cTn>
                              </p:par>
                              <p:par>
                                <p:cTn id="41" presetID="20" presetClass="entr" presetSubtype="0" fill="hold" nodeType="withEffect">
                                  <p:stCondLst>
                                    <p:cond delay="0"/>
                                  </p:stCondLst>
                                  <p:childTnLst>
                                    <p:set>
                                      <p:cBhvr>
                                        <p:cTn id="42" dur="1" fill="hold">
                                          <p:stCondLst>
                                            <p:cond delay="0"/>
                                          </p:stCondLst>
                                        </p:cTn>
                                        <p:tgtEl>
                                          <p:spTgt spid="205"/>
                                        </p:tgtEl>
                                        <p:attrNameLst>
                                          <p:attrName>style.visibility</p:attrName>
                                        </p:attrNameLst>
                                      </p:cBhvr>
                                      <p:to>
                                        <p:strVal val="visible"/>
                                      </p:to>
                                    </p:set>
                                    <p:animEffect transition="in" filter="wedge">
                                      <p:cBhvr>
                                        <p:cTn id="43" dur="2000"/>
                                        <p:tgtEl>
                                          <p:spTgt spid="205"/>
                                        </p:tgtEl>
                                      </p:cBhvr>
                                    </p:animEffect>
                                  </p:childTnLst>
                                </p:cTn>
                              </p:par>
                              <p:par>
                                <p:cTn id="44" presetID="43" presetClass="entr" presetSubtype="0" fill="hold" grpId="0" nodeType="withEffect">
                                  <p:stCondLst>
                                    <p:cond delay="0"/>
                                  </p:stCondLst>
                                  <p:childTnLst>
                                    <p:set>
                                      <p:cBhvr>
                                        <p:cTn id="45" dur="1" fill="hold">
                                          <p:stCondLst>
                                            <p:cond delay="0"/>
                                          </p:stCondLst>
                                        </p:cTn>
                                        <p:tgtEl>
                                          <p:spTgt spid="58376"/>
                                        </p:tgtEl>
                                        <p:attrNameLst>
                                          <p:attrName>style.visibility</p:attrName>
                                        </p:attrNameLst>
                                      </p:cBhvr>
                                      <p:to>
                                        <p:strVal val="visible"/>
                                      </p:to>
                                    </p:set>
                                    <p:animEffect transition="in" filter="fade">
                                      <p:cBhvr>
                                        <p:cTn id="46" dur="100"/>
                                        <p:tgtEl>
                                          <p:spTgt spid="58376"/>
                                        </p:tgtEl>
                                      </p:cBhvr>
                                    </p:animEffect>
                                    <p:anim calcmode="lin" valueType="num">
                                      <p:cBhvr>
                                        <p:cTn id="47" dur="400" fill="hold"/>
                                        <p:tgtEl>
                                          <p:spTgt spid="58376"/>
                                        </p:tgtEl>
                                        <p:attrNameLst>
                                          <p:attrName>ppt_x</p:attrName>
                                        </p:attrNameLst>
                                      </p:cBhvr>
                                      <p:tavLst>
                                        <p:tav tm="0">
                                          <p:val>
                                            <p:strVal val="#ppt_x"/>
                                          </p:val>
                                        </p:tav>
                                        <p:tav tm="100000">
                                          <p:val>
                                            <p:strVal val="#ppt_x"/>
                                          </p:val>
                                        </p:tav>
                                      </p:tavLst>
                                    </p:anim>
                                    <p:anim calcmode="lin" valueType="num">
                                      <p:cBhvr>
                                        <p:cTn id="48" dur="400" fill="hold"/>
                                        <p:tgtEl>
                                          <p:spTgt spid="58376"/>
                                        </p:tgtEl>
                                        <p:attrNameLst>
                                          <p:attrName>ppt_y</p:attrName>
                                        </p:attrNameLst>
                                      </p:cBhvr>
                                      <p:tavLst>
                                        <p:tav tm="0">
                                          <p:val>
                                            <p:strVal val="#ppt_y+0.31"/>
                                          </p:val>
                                        </p:tav>
                                        <p:tav tm="100000">
                                          <p:val>
                                            <p:strVal val="#ppt_y+0.31"/>
                                          </p:val>
                                        </p:tav>
                                      </p:tavLst>
                                    </p:anim>
                                    <p:anim calcmode="lin" valueType="num">
                                      <p:cBhvr>
                                        <p:cTn id="49" dur="600" decel="50000" fill="hold">
                                          <p:stCondLst>
                                            <p:cond delay="400"/>
                                          </p:stCondLst>
                                        </p:cTn>
                                        <p:tgtEl>
                                          <p:spTgt spid="5837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0" dur="600" decel="50000" fill="hold">
                                          <p:stCondLst>
                                            <p:cond delay="400"/>
                                          </p:stCondLst>
                                        </p:cTn>
                                        <p:tgtEl>
                                          <p:spTgt spid="5837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1" presetID="48" presetClass="entr" presetSubtype="0" accel="50000" fill="hold" grpId="0" nodeType="withEffect">
                                  <p:stCondLst>
                                    <p:cond delay="0"/>
                                  </p:stCondLst>
                                  <p:childTnLst>
                                    <p:set>
                                      <p:cBhvr>
                                        <p:cTn id="52" dur="1" fill="hold">
                                          <p:stCondLst>
                                            <p:cond delay="0"/>
                                          </p:stCondLst>
                                        </p:cTn>
                                        <p:tgtEl>
                                          <p:spTgt spid="58377"/>
                                        </p:tgtEl>
                                        <p:attrNameLst>
                                          <p:attrName>style.visibility</p:attrName>
                                        </p:attrNameLst>
                                      </p:cBhvr>
                                      <p:to>
                                        <p:strVal val="visible"/>
                                      </p:to>
                                    </p:set>
                                    <p:anim calcmode="lin" valueType="num">
                                      <p:cBhvr>
                                        <p:cTn id="53" dur="1000" fill="hold"/>
                                        <p:tgtEl>
                                          <p:spTgt spid="5837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4" dur="1000" fill="hold"/>
                                        <p:tgtEl>
                                          <p:spTgt spid="58377"/>
                                        </p:tgtEl>
                                        <p:attrNameLst>
                                          <p:attrName>ppt_x</p:attrName>
                                        </p:attrNameLst>
                                      </p:cBhvr>
                                      <p:tavLst>
                                        <p:tav tm="0">
                                          <p:val>
                                            <p:fltVal val="-1"/>
                                          </p:val>
                                        </p:tav>
                                        <p:tav tm="50000">
                                          <p:val>
                                            <p:fltVal val="0.95"/>
                                          </p:val>
                                        </p:tav>
                                        <p:tav tm="100000">
                                          <p:val>
                                            <p:strVal val="#ppt_x"/>
                                          </p:val>
                                        </p:tav>
                                      </p:tavLst>
                                    </p:anim>
                                    <p:anim calcmode="lin" valueType="num">
                                      <p:cBhvr>
                                        <p:cTn id="55" dur="1000" fill="hold"/>
                                        <p:tgtEl>
                                          <p:spTgt spid="58377"/>
                                        </p:tgtEl>
                                        <p:attrNameLst>
                                          <p:attrName>ppt_y</p:attrName>
                                        </p:attrNameLst>
                                      </p:cBhvr>
                                      <p:tavLst>
                                        <p:tav tm="0">
                                          <p:val>
                                            <p:strVal val="#ppt_y"/>
                                          </p:val>
                                        </p:tav>
                                        <p:tav tm="100000">
                                          <p:val>
                                            <p:strVal val="#ppt_y"/>
                                          </p:val>
                                        </p:tav>
                                      </p:tavLst>
                                    </p:anim>
                                    <p:animEffect transition="in" filter="fade">
                                      <p:cBhvr>
                                        <p:cTn id="56" dur="1000"/>
                                        <p:tgtEl>
                                          <p:spTgt spid="58377"/>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58378"/>
                                        </p:tgtEl>
                                        <p:attrNameLst>
                                          <p:attrName>style.visibility</p:attrName>
                                        </p:attrNameLst>
                                      </p:cBhvr>
                                      <p:to>
                                        <p:strVal val="visible"/>
                                      </p:to>
                                    </p:set>
                                    <p:animEffect transition="in" filter="box(in)">
                                      <p:cBhvr>
                                        <p:cTn id="59" dur="500"/>
                                        <p:tgtEl>
                                          <p:spTgt spid="58378"/>
                                        </p:tgtEl>
                                      </p:cBhvr>
                                    </p:animEffect>
                                  </p:childTnLst>
                                </p:cTn>
                              </p:par>
                            </p:childTnLst>
                          </p:cTn>
                        </p:par>
                      </p:childTnLst>
                    </p:cTn>
                  </p:par>
                  <p:par>
                    <p:cTn id="60" fill="hold">
                      <p:stCondLst>
                        <p:cond delay="indefinite"/>
                      </p:stCondLst>
                      <p:childTnLst>
                        <p:par>
                          <p:cTn id="61" fill="hold">
                            <p:stCondLst>
                              <p:cond delay="0"/>
                            </p:stCondLst>
                            <p:childTnLst>
                              <p:par>
                                <p:cTn id="62" presetID="20" presetClass="entr" presetSubtype="0" fill="hold" grpId="0" nodeType="clickEffect">
                                  <p:stCondLst>
                                    <p:cond delay="0"/>
                                  </p:stCondLst>
                                  <p:childTnLst>
                                    <p:set>
                                      <p:cBhvr>
                                        <p:cTn id="63" dur="1" fill="hold">
                                          <p:stCondLst>
                                            <p:cond delay="0"/>
                                          </p:stCondLst>
                                        </p:cTn>
                                        <p:tgtEl>
                                          <p:spTgt spid="58379"/>
                                        </p:tgtEl>
                                        <p:attrNameLst>
                                          <p:attrName>style.visibility</p:attrName>
                                        </p:attrNameLst>
                                      </p:cBhvr>
                                      <p:to>
                                        <p:strVal val="visible"/>
                                      </p:to>
                                    </p:set>
                                    <p:animEffect transition="in" filter="wedge">
                                      <p:cBhvr>
                                        <p:cTn id="64" dur="2000"/>
                                        <p:tgtEl>
                                          <p:spTgt spid="58379"/>
                                        </p:tgtEl>
                                      </p:cBhvr>
                                    </p:animEffect>
                                  </p:childTnLst>
                                </p:cTn>
                              </p:par>
                              <p:par>
                                <p:cTn id="65" presetID="43" presetClass="entr" presetSubtype="0" fill="hold" grpId="0" nodeType="withEffect">
                                  <p:stCondLst>
                                    <p:cond delay="0"/>
                                  </p:stCondLst>
                                  <p:childTnLst>
                                    <p:set>
                                      <p:cBhvr>
                                        <p:cTn id="66" dur="1" fill="hold">
                                          <p:stCondLst>
                                            <p:cond delay="0"/>
                                          </p:stCondLst>
                                        </p:cTn>
                                        <p:tgtEl>
                                          <p:spTgt spid="58380"/>
                                        </p:tgtEl>
                                        <p:attrNameLst>
                                          <p:attrName>style.visibility</p:attrName>
                                        </p:attrNameLst>
                                      </p:cBhvr>
                                      <p:to>
                                        <p:strVal val="visible"/>
                                      </p:to>
                                    </p:set>
                                    <p:animEffect transition="in" filter="fade">
                                      <p:cBhvr>
                                        <p:cTn id="67" dur="100"/>
                                        <p:tgtEl>
                                          <p:spTgt spid="58380"/>
                                        </p:tgtEl>
                                      </p:cBhvr>
                                    </p:animEffect>
                                    <p:anim calcmode="lin" valueType="num">
                                      <p:cBhvr>
                                        <p:cTn id="68" dur="400" fill="hold"/>
                                        <p:tgtEl>
                                          <p:spTgt spid="58380"/>
                                        </p:tgtEl>
                                        <p:attrNameLst>
                                          <p:attrName>ppt_x</p:attrName>
                                        </p:attrNameLst>
                                      </p:cBhvr>
                                      <p:tavLst>
                                        <p:tav tm="0">
                                          <p:val>
                                            <p:strVal val="#ppt_x"/>
                                          </p:val>
                                        </p:tav>
                                        <p:tav tm="100000">
                                          <p:val>
                                            <p:strVal val="#ppt_x"/>
                                          </p:val>
                                        </p:tav>
                                      </p:tavLst>
                                    </p:anim>
                                    <p:anim calcmode="lin" valueType="num">
                                      <p:cBhvr>
                                        <p:cTn id="69" dur="400" fill="hold"/>
                                        <p:tgtEl>
                                          <p:spTgt spid="58380"/>
                                        </p:tgtEl>
                                        <p:attrNameLst>
                                          <p:attrName>ppt_y</p:attrName>
                                        </p:attrNameLst>
                                      </p:cBhvr>
                                      <p:tavLst>
                                        <p:tav tm="0">
                                          <p:val>
                                            <p:strVal val="#ppt_y+0.31"/>
                                          </p:val>
                                        </p:tav>
                                        <p:tav tm="100000">
                                          <p:val>
                                            <p:strVal val="#ppt_y+0.31"/>
                                          </p:val>
                                        </p:tav>
                                      </p:tavLst>
                                    </p:anim>
                                    <p:anim calcmode="lin" valueType="num">
                                      <p:cBhvr>
                                        <p:cTn id="70" dur="600" decel="50000" fill="hold">
                                          <p:stCondLst>
                                            <p:cond delay="400"/>
                                          </p:stCondLst>
                                        </p:cTn>
                                        <p:tgtEl>
                                          <p:spTgt spid="5838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1" dur="600" decel="50000" fill="hold">
                                          <p:stCondLst>
                                            <p:cond delay="400"/>
                                          </p:stCondLst>
                                        </p:cTn>
                                        <p:tgtEl>
                                          <p:spTgt spid="5838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2" presetID="52" presetClass="entr" presetSubtype="0" fill="hold" grpId="0" nodeType="withEffect">
                                  <p:stCondLst>
                                    <p:cond delay="0"/>
                                  </p:stCondLst>
                                  <p:childTnLst>
                                    <p:set>
                                      <p:cBhvr>
                                        <p:cTn id="73" dur="1" fill="hold">
                                          <p:stCondLst>
                                            <p:cond delay="0"/>
                                          </p:stCondLst>
                                        </p:cTn>
                                        <p:tgtEl>
                                          <p:spTgt spid="58381"/>
                                        </p:tgtEl>
                                        <p:attrNameLst>
                                          <p:attrName>style.visibility</p:attrName>
                                        </p:attrNameLst>
                                      </p:cBhvr>
                                      <p:to>
                                        <p:strVal val="visible"/>
                                      </p:to>
                                    </p:set>
                                    <p:animScale>
                                      <p:cBhvr>
                                        <p:cTn id="74" dur="1000" decel="50000" fill="hold">
                                          <p:stCondLst>
                                            <p:cond delay="0"/>
                                          </p:stCondLst>
                                        </p:cTn>
                                        <p:tgtEl>
                                          <p:spTgt spid="583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75" dur="1000" decel="50000" fill="hold">
                                          <p:stCondLst>
                                            <p:cond delay="0"/>
                                          </p:stCondLst>
                                        </p:cTn>
                                        <p:tgtEl>
                                          <p:spTgt spid="58381"/>
                                        </p:tgtEl>
                                        <p:attrNameLst>
                                          <p:attrName>ppt_x</p:attrName>
                                          <p:attrName>ppt_y</p:attrName>
                                        </p:attrNameLst>
                                      </p:cBhvr>
                                    </p:animMotion>
                                    <p:animEffect transition="in" filter="fade">
                                      <p:cBhvr>
                                        <p:cTn id="76" dur="1000"/>
                                        <p:tgtEl>
                                          <p:spTgt spid="58381"/>
                                        </p:tgtEl>
                                      </p:cBhvr>
                                    </p:animEffect>
                                  </p:childTnLst>
                                </p:cTn>
                              </p:par>
                            </p:childTnLst>
                          </p:cTn>
                        </p:par>
                        <p:par>
                          <p:cTn id="77" fill="hold">
                            <p:stCondLst>
                              <p:cond delay="2000"/>
                            </p:stCondLst>
                            <p:childTnLst>
                              <p:par>
                                <p:cTn id="78" presetID="22" presetClass="entr" presetSubtype="8" fill="hold" nodeType="after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left)">
                                      <p:cBhvr>
                                        <p:cTn id="80" dur="500"/>
                                        <p:tgtEl>
                                          <p:spTgt spid="42"/>
                                        </p:tgtEl>
                                      </p:cBhvr>
                                    </p:animEffect>
                                  </p:childTnLst>
                                </p:cTn>
                              </p:par>
                            </p:childTnLst>
                          </p:cTn>
                        </p:par>
                        <p:par>
                          <p:cTn id="81" fill="hold">
                            <p:stCondLst>
                              <p:cond delay="2500"/>
                            </p:stCondLst>
                            <p:childTnLst>
                              <p:par>
                                <p:cTn id="82" presetID="41" presetClass="entr" presetSubtype="0" fill="hold" grpId="0" nodeType="afterEffect">
                                  <p:stCondLst>
                                    <p:cond delay="0"/>
                                  </p:stCondLst>
                                  <p:iterate type="lt">
                                    <p:tmPct val="10000"/>
                                  </p:iterate>
                                  <p:childTnLst>
                                    <p:set>
                                      <p:cBhvr>
                                        <p:cTn id="83" dur="1" fill="hold">
                                          <p:stCondLst>
                                            <p:cond delay="0"/>
                                          </p:stCondLst>
                                        </p:cTn>
                                        <p:tgtEl>
                                          <p:spTgt spid="46"/>
                                        </p:tgtEl>
                                        <p:attrNameLst>
                                          <p:attrName>style.visibility</p:attrName>
                                        </p:attrNameLst>
                                      </p:cBhvr>
                                      <p:to>
                                        <p:strVal val="visible"/>
                                      </p:to>
                                    </p:set>
                                    <p:anim calcmode="lin" valueType="num">
                                      <p:cBhvr>
                                        <p:cTn id="84" dur="500" fill="hold"/>
                                        <p:tgtEl>
                                          <p:spTgt spid="46"/>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46"/>
                                        </p:tgtEl>
                                        <p:attrNameLst>
                                          <p:attrName>ppt_y</p:attrName>
                                        </p:attrNameLst>
                                      </p:cBhvr>
                                      <p:tavLst>
                                        <p:tav tm="0">
                                          <p:val>
                                            <p:strVal val="#ppt_y"/>
                                          </p:val>
                                        </p:tav>
                                        <p:tav tm="100000">
                                          <p:val>
                                            <p:strVal val="#ppt_y"/>
                                          </p:val>
                                        </p:tav>
                                      </p:tavLst>
                                    </p:anim>
                                    <p:anim calcmode="lin" valueType="num">
                                      <p:cBhvr>
                                        <p:cTn id="86" dur="500" fill="hold"/>
                                        <p:tgtEl>
                                          <p:spTgt spid="46"/>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46"/>
                                        </p:tgtEl>
                                        <p:attrNameLst>
                                          <p:attrName>ppt_w</p:attrName>
                                        </p:attrNameLst>
                                      </p:cBhvr>
                                      <p:tavLst>
                                        <p:tav tm="0">
                                          <p:val>
                                            <p:strVal val="#ppt_w/10"/>
                                          </p:val>
                                        </p:tav>
                                        <p:tav tm="50000">
                                          <p:val>
                                            <p:strVal val="#ppt_w+.01"/>
                                          </p:val>
                                        </p:tav>
                                        <p:tav tm="100000">
                                          <p:val>
                                            <p:strVal val="#ppt_w"/>
                                          </p:val>
                                        </p:tav>
                                      </p:tavLst>
                                    </p:anim>
                                    <p:animEffect transition="in" filter="fade">
                                      <p:cBhvr>
                                        <p:cTn id="88" dur="500" tmFilter="0,0; .5, 1; 1, 1"/>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6" grpId="0"/>
      <p:bldP spid="58377" grpId="0"/>
      <p:bldP spid="58378" grpId="0"/>
      <p:bldP spid="58379" grpId="0"/>
      <p:bldP spid="58380" grpId="0"/>
      <p:bldP spid="58381" grpId="0"/>
      <p:bldP spid="4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图片 3" descr="22353409"/>
          <p:cNvPicPr>
            <a:picLocks noChangeAspect="1"/>
          </p:cNvPicPr>
          <p:nvPr/>
        </p:nvPicPr>
        <p:blipFill>
          <a:blip r:embed="rId1"/>
          <a:srcRect/>
          <a:stretch>
            <a:fillRect/>
          </a:stretch>
        </p:blipFill>
        <p:spPr bwMode="auto">
          <a:xfrm>
            <a:off x="4864100" y="1079500"/>
            <a:ext cx="3584575" cy="2632075"/>
          </a:xfrm>
          <a:prstGeom prst="rect">
            <a:avLst/>
          </a:prstGeom>
          <a:noFill/>
          <a:ln w="9525">
            <a:noFill/>
            <a:miter lim="800000"/>
            <a:headEnd/>
            <a:tailEnd/>
          </a:ln>
        </p:spPr>
      </p:pic>
      <p:sp>
        <p:nvSpPr>
          <p:cNvPr id="76802" name="内容占位符 2"/>
          <p:cNvSpPr>
            <a:spLocks noGrp="1"/>
          </p:cNvSpPr>
          <p:nvPr/>
        </p:nvSpPr>
        <p:spPr>
          <a:xfrm>
            <a:off x="971550" y="1543050"/>
            <a:ext cx="5810250" cy="4699000"/>
          </a:xfrm>
          <a:prstGeom prst="rect">
            <a:avLst/>
          </a:prstGeom>
          <a:noFill/>
          <a:ln w="9525">
            <a:noFill/>
          </a:ln>
        </p:spPr>
        <p:txBody>
          <a:bodyPr/>
          <a:lstStyle>
            <a:lvl1pPr marL="342900" lvl="0" indent="-342900" algn="l" defTabSz="914400" eaLnBrk="0" fontAlgn="ctr" latinLnBrk="0" hangingPunct="0">
              <a:lnSpc>
                <a:spcPct val="100000"/>
              </a:lnSpc>
              <a:spcBef>
                <a:spcPct val="20000"/>
              </a:spcBef>
              <a:spcAft>
                <a:spcPct val="0"/>
              </a:spcAft>
              <a:buSzPct val="60000"/>
              <a:buFont typeface="Wingdings" panose="05000000000000000000" pitchFamily="2" charset="2"/>
              <a:buChar char="l"/>
              <a:defRPr sz="2800" b="0" i="0" u="none" kern="1200" baseline="0">
                <a:solidFill>
                  <a:schemeClr val="tx1"/>
                </a:solidFill>
                <a:latin typeface="+mn-lt"/>
                <a:ea typeface="+mn-ea"/>
                <a:cs typeface="+mn-cs"/>
              </a:defRPr>
            </a:lvl1pPr>
            <a:lvl2pPr marL="742950" lvl="1" indent="-285750" algn="l" defTabSz="914400" eaLnBrk="0" fontAlgn="ctr" latinLnBrk="0" hangingPunct="0">
              <a:lnSpc>
                <a:spcPct val="100000"/>
              </a:lnSpc>
              <a:spcBef>
                <a:spcPct val="20000"/>
              </a:spcBef>
              <a:spcAft>
                <a:spcPct val="0"/>
              </a:spcAft>
              <a:buSzPct val="60000"/>
              <a:buFont typeface="Wingdings" panose="05000000000000000000" pitchFamily="2" charset="2"/>
              <a:buChar char="l"/>
              <a:defRPr sz="2400" b="0" i="0" u="none" kern="1200" baseline="0">
                <a:solidFill>
                  <a:schemeClr val="tx1"/>
                </a:solidFill>
                <a:latin typeface="+mn-lt"/>
                <a:ea typeface="+mn-ea"/>
                <a:cs typeface="+mn-cs"/>
              </a:defRPr>
            </a:lvl2pPr>
            <a:lvl3pPr marL="1143000" lvl="2" indent="-228600" algn="l" defTabSz="914400" eaLnBrk="0" fontAlgn="ctr" latinLnBrk="0" hangingPunct="0">
              <a:lnSpc>
                <a:spcPct val="100000"/>
              </a:lnSpc>
              <a:spcBef>
                <a:spcPct val="20000"/>
              </a:spcBef>
              <a:spcAft>
                <a:spcPct val="0"/>
              </a:spcAft>
              <a:buSzPct val="60000"/>
              <a:buFont typeface="Wingdings" panose="05000000000000000000" pitchFamily="2" charset="2"/>
              <a:buChar char="l"/>
              <a:defRPr sz="2000" b="0" i="0" u="none" kern="1200" baseline="0">
                <a:solidFill>
                  <a:schemeClr val="tx1"/>
                </a:solidFill>
                <a:latin typeface="+mn-lt"/>
                <a:ea typeface="+mn-ea"/>
                <a:cs typeface="+mn-cs"/>
              </a:defRPr>
            </a:lvl3pPr>
            <a:lvl4pPr marL="1600200" lvl="3" indent="-228600" algn="l" defTabSz="914400" eaLnBrk="0" fontAlgn="ctr" latinLnBrk="0" hangingPunct="0">
              <a:lnSpc>
                <a:spcPct val="100000"/>
              </a:lnSpc>
              <a:spcBef>
                <a:spcPct val="20000"/>
              </a:spcBef>
              <a:spcAft>
                <a:spcPct val="0"/>
              </a:spcAft>
              <a:buSzPct val="60000"/>
              <a:buFont typeface="Wingdings" panose="05000000000000000000" pitchFamily="2" charset="2"/>
              <a:buChar char="l"/>
              <a:defRPr sz="2000" b="0" i="0" u="none" kern="1200" baseline="0">
                <a:solidFill>
                  <a:schemeClr val="tx1"/>
                </a:solidFill>
                <a:latin typeface="+mn-lt"/>
                <a:ea typeface="+mn-ea"/>
                <a:cs typeface="+mn-cs"/>
              </a:defRPr>
            </a:lvl4pPr>
            <a:lvl5pPr marL="2057400" lvl="4" indent="-228600" algn="l" defTabSz="914400" eaLnBrk="0" fontAlgn="ctr" latinLnBrk="0" hangingPunct="0">
              <a:lnSpc>
                <a:spcPct val="100000"/>
              </a:lnSpc>
              <a:spcBef>
                <a:spcPct val="20000"/>
              </a:spcBef>
              <a:spcAft>
                <a:spcPct val="0"/>
              </a:spcAft>
              <a:buSzPct val="60000"/>
              <a:buFont typeface="Wingdings" panose="05000000000000000000" pitchFamily="2" charset="2"/>
              <a:buChar char="l"/>
              <a:defRPr sz="2000" b="0" i="0" u="none" kern="1200" baseline="0">
                <a:solidFill>
                  <a:schemeClr val="tx1"/>
                </a:solidFill>
                <a:latin typeface="+mn-lt"/>
                <a:ea typeface="+mn-ea"/>
                <a:cs typeface="+mn-cs"/>
              </a:defRPr>
            </a:lvl5pPr>
            <a:lvl6pPr marL="2514600" lvl="5" indent="-228600" algn="l" defTabSz="914400" eaLnBrk="0" fontAlgn="ctr" latinLnBrk="0" hangingPunct="0">
              <a:lnSpc>
                <a:spcPct val="100000"/>
              </a:lnSpc>
              <a:spcBef>
                <a:spcPct val="20000"/>
              </a:spcBef>
              <a:spcAft>
                <a:spcPct val="0"/>
              </a:spcAft>
              <a:buSzPct val="60000"/>
              <a:buFont typeface="Wingdings" panose="05000000000000000000" pitchFamily="2" charset="2"/>
              <a:buChar char="l"/>
              <a:defRPr sz="2000" b="0" i="0" u="none" kern="1200" baseline="0">
                <a:solidFill>
                  <a:schemeClr val="tx1"/>
                </a:solidFill>
                <a:latin typeface="+mn-lt"/>
                <a:ea typeface="+mn-ea"/>
                <a:cs typeface="+mn-cs"/>
              </a:defRPr>
            </a:lvl6pPr>
            <a:lvl7pPr marL="2971800" lvl="6" indent="-228600" algn="l" defTabSz="914400" eaLnBrk="0" fontAlgn="ctr" latinLnBrk="0" hangingPunct="0">
              <a:lnSpc>
                <a:spcPct val="100000"/>
              </a:lnSpc>
              <a:spcBef>
                <a:spcPct val="20000"/>
              </a:spcBef>
              <a:spcAft>
                <a:spcPct val="0"/>
              </a:spcAft>
              <a:buSzPct val="60000"/>
              <a:buFont typeface="Wingdings" panose="05000000000000000000" pitchFamily="2" charset="2"/>
              <a:buChar char="l"/>
              <a:defRPr sz="2000" b="0" i="0" u="none" kern="1200" baseline="0">
                <a:solidFill>
                  <a:schemeClr val="tx1"/>
                </a:solidFill>
                <a:latin typeface="+mn-lt"/>
                <a:ea typeface="+mn-ea"/>
                <a:cs typeface="+mn-cs"/>
              </a:defRPr>
            </a:lvl7pPr>
            <a:lvl8pPr marL="3429000" lvl="7" indent="-228600" algn="l" defTabSz="914400" eaLnBrk="0" fontAlgn="ctr" latinLnBrk="0" hangingPunct="0">
              <a:lnSpc>
                <a:spcPct val="100000"/>
              </a:lnSpc>
              <a:spcBef>
                <a:spcPct val="20000"/>
              </a:spcBef>
              <a:spcAft>
                <a:spcPct val="0"/>
              </a:spcAft>
              <a:buSzPct val="60000"/>
              <a:buFont typeface="Wingdings" panose="05000000000000000000" pitchFamily="2" charset="2"/>
              <a:buChar char="l"/>
              <a:defRPr sz="2000" b="0" i="0" u="none" kern="1200" baseline="0">
                <a:solidFill>
                  <a:schemeClr val="tx1"/>
                </a:solidFill>
                <a:latin typeface="+mn-lt"/>
                <a:ea typeface="+mn-ea"/>
                <a:cs typeface="+mn-cs"/>
              </a:defRPr>
            </a:lvl8pPr>
            <a:lvl9pPr marL="3886200" lvl="8" indent="-228600" algn="l" defTabSz="914400" eaLnBrk="0" fontAlgn="ctr" latinLnBrk="0" hangingPunct="0">
              <a:lnSpc>
                <a:spcPct val="100000"/>
              </a:lnSpc>
              <a:spcBef>
                <a:spcPct val="20000"/>
              </a:spcBef>
              <a:spcAft>
                <a:spcPct val="0"/>
              </a:spcAft>
              <a:buSzPct val="60000"/>
              <a:buFont typeface="Wingdings" panose="05000000000000000000" pitchFamily="2" charset="2"/>
              <a:buChar char="l"/>
              <a:defRPr sz="2000" b="0" i="0" u="none" kern="1200" baseline="0">
                <a:solidFill>
                  <a:schemeClr val="tx1"/>
                </a:solidFill>
                <a:latin typeface="+mn-lt"/>
                <a:ea typeface="+mn-ea"/>
                <a:cs typeface="+mn-cs"/>
              </a:defRPr>
            </a:lvl9pPr>
          </a:lstStyle>
          <a:p>
            <a:pPr eaLnBrk="1" hangingPunct="1">
              <a:lnSpc>
                <a:spcPct val="105000"/>
              </a:lnSpc>
              <a:buFont typeface="Wingdings" panose="05000000000000000000" pitchFamily="2" charset="2"/>
              <a:buNone/>
              <a:defRPr/>
            </a:pPr>
            <a:r>
              <a:rPr lang="en-US" altLang="x-none" sz="1400" dirty="0">
                <a:latin typeface="Times New Roman" panose="02020603050405020304" pitchFamily="18" charset="0"/>
                <a:ea typeface="微软雅黑" panose="020B0503020204020204" charset="-122"/>
              </a:rPr>
              <a:t>		</a:t>
            </a:r>
            <a:r>
              <a:rPr lang="zh-CN" altLang="en-US" sz="1400" b="1" dirty="0">
                <a:solidFill>
                  <a:srgbClr val="C00000"/>
                </a:solidFill>
                <a:latin typeface="Times New Roman" panose="02020603050405020304" pitchFamily="18" charset="0"/>
                <a:ea typeface="微软雅黑" panose="020B0503020204020204" charset="-122"/>
              </a:rPr>
              <a:t>报</a:t>
            </a:r>
            <a:endParaRPr lang="zh-CN" altLang="en-US" sz="1400" b="1" dirty="0">
              <a:solidFill>
                <a:srgbClr val="C00000"/>
              </a:solidFill>
              <a:latin typeface="Times New Roman" panose="02020603050405020304" pitchFamily="18" charset="0"/>
              <a:ea typeface="微软雅黑" panose="020B0503020204020204" charset="-122"/>
            </a:endParaRPr>
          </a:p>
          <a:p>
            <a:pPr lvl="1" eaLnBrk="1" hangingPunct="1">
              <a:lnSpc>
                <a:spcPct val="105000"/>
              </a:lnSpc>
              <a:defRPr/>
            </a:pPr>
            <a:r>
              <a:rPr lang="zh-CN" altLang="en-US" sz="1400" dirty="0">
                <a:solidFill>
                  <a:schemeClr val="tx1">
                    <a:lumMod val="50000"/>
                    <a:lumOff val="50000"/>
                  </a:schemeClr>
                </a:solidFill>
                <a:latin typeface="Times New Roman" panose="02020603050405020304" pitchFamily="18" charset="0"/>
                <a:ea typeface="微软雅黑" panose="020B0503020204020204" charset="-122"/>
              </a:rPr>
              <a:t>通知周围人和车间主管</a:t>
            </a:r>
            <a:endParaRPr lang="zh-CN" altLang="en-US" sz="1400" dirty="0">
              <a:solidFill>
                <a:schemeClr val="tx1">
                  <a:lumMod val="50000"/>
                  <a:lumOff val="50000"/>
                </a:schemeClr>
              </a:solidFill>
              <a:latin typeface="Times New Roman" panose="02020603050405020304" pitchFamily="18" charset="0"/>
              <a:ea typeface="微软雅黑" panose="020B0503020204020204" charset="-122"/>
            </a:endParaRPr>
          </a:p>
          <a:p>
            <a:pPr lvl="1" eaLnBrk="1" hangingPunct="1">
              <a:lnSpc>
                <a:spcPct val="105000"/>
              </a:lnSpc>
              <a:defRPr/>
            </a:pPr>
            <a:r>
              <a:rPr lang="zh-CN" altLang="en-US" sz="1400" dirty="0">
                <a:solidFill>
                  <a:schemeClr val="tx1">
                    <a:lumMod val="50000"/>
                    <a:lumOff val="50000"/>
                  </a:schemeClr>
                </a:solidFill>
                <a:latin typeface="Times New Roman" panose="02020603050405020304" pitchFamily="18" charset="0"/>
                <a:ea typeface="微软雅黑" panose="020B0503020204020204" charset="-122"/>
              </a:rPr>
              <a:t>拨打报警电话</a:t>
            </a:r>
            <a:endParaRPr lang="zh-CN" altLang="en-US" sz="1400" dirty="0">
              <a:solidFill>
                <a:schemeClr val="tx1">
                  <a:lumMod val="50000"/>
                  <a:lumOff val="50000"/>
                </a:schemeClr>
              </a:solidFill>
              <a:latin typeface="Times New Roman" panose="02020603050405020304" pitchFamily="18" charset="0"/>
              <a:ea typeface="微软雅黑" panose="020B0503020204020204" charset="-122"/>
            </a:endParaRPr>
          </a:p>
          <a:p>
            <a:pPr lvl="2" eaLnBrk="1" hangingPunct="1">
              <a:lnSpc>
                <a:spcPct val="105000"/>
              </a:lnSpc>
              <a:buFont typeface="Wingdings" panose="05000000000000000000" pitchFamily="2" charset="2"/>
              <a:buNone/>
              <a:defRPr/>
            </a:pPr>
            <a:r>
              <a:rPr lang="zh-CN" altLang="en-US" sz="1400" b="1" dirty="0">
                <a:solidFill>
                  <a:srgbClr val="C00000"/>
                </a:solidFill>
                <a:latin typeface="Times New Roman" panose="02020603050405020304" pitchFamily="18" charset="0"/>
                <a:ea typeface="微软雅黑" panose="020B0503020204020204" charset="-122"/>
              </a:rPr>
              <a:t>灭</a:t>
            </a:r>
            <a:endParaRPr lang="zh-CN" altLang="en-US" sz="1400" b="1" dirty="0">
              <a:solidFill>
                <a:srgbClr val="C00000"/>
              </a:solidFill>
              <a:latin typeface="Times New Roman" panose="02020603050405020304" pitchFamily="18" charset="0"/>
              <a:ea typeface="微软雅黑" panose="020B0503020204020204" charset="-122"/>
            </a:endParaRPr>
          </a:p>
          <a:p>
            <a:pPr lvl="1" eaLnBrk="1" hangingPunct="1">
              <a:lnSpc>
                <a:spcPct val="105000"/>
              </a:lnSpc>
              <a:defRPr/>
            </a:pPr>
            <a:r>
              <a:rPr lang="zh-CN" altLang="en-US" sz="1400" dirty="0">
                <a:solidFill>
                  <a:schemeClr val="tx1">
                    <a:lumMod val="50000"/>
                    <a:lumOff val="50000"/>
                  </a:schemeClr>
                </a:solidFill>
                <a:latin typeface="Times New Roman" panose="02020603050405020304" pitchFamily="18" charset="0"/>
                <a:ea typeface="微软雅黑" panose="020B0503020204020204" charset="-122"/>
              </a:rPr>
              <a:t>室内消火栓的使用方法</a:t>
            </a:r>
            <a:endParaRPr lang="zh-CN" altLang="en-US" sz="1400" dirty="0">
              <a:solidFill>
                <a:schemeClr val="tx1">
                  <a:lumMod val="50000"/>
                  <a:lumOff val="50000"/>
                </a:schemeClr>
              </a:solidFill>
              <a:latin typeface="Times New Roman" panose="02020603050405020304" pitchFamily="18" charset="0"/>
              <a:ea typeface="微软雅黑" panose="020B0503020204020204" charset="-122"/>
            </a:endParaRPr>
          </a:p>
          <a:p>
            <a:pPr lvl="1" eaLnBrk="1" hangingPunct="1">
              <a:lnSpc>
                <a:spcPct val="105000"/>
              </a:lnSpc>
              <a:defRPr/>
            </a:pPr>
            <a:r>
              <a:rPr lang="zh-CN" altLang="en-US" sz="1400" dirty="0">
                <a:solidFill>
                  <a:schemeClr val="tx1">
                    <a:lumMod val="50000"/>
                    <a:lumOff val="50000"/>
                  </a:schemeClr>
                </a:solidFill>
                <a:latin typeface="Times New Roman" panose="02020603050405020304" pitchFamily="18" charset="0"/>
                <a:ea typeface="微软雅黑" panose="020B0503020204020204" charset="-122"/>
              </a:rPr>
              <a:t>消火栓使用方法</a:t>
            </a:r>
            <a:endParaRPr lang="zh-CN" altLang="en-US" sz="1400" dirty="0">
              <a:solidFill>
                <a:schemeClr val="tx1">
                  <a:lumMod val="50000"/>
                  <a:lumOff val="50000"/>
                </a:schemeClr>
              </a:solidFill>
              <a:latin typeface="Times New Roman" panose="02020603050405020304" pitchFamily="18" charset="0"/>
              <a:ea typeface="微软雅黑" panose="020B0503020204020204" charset="-122"/>
            </a:endParaRPr>
          </a:p>
          <a:p>
            <a:pPr lvl="1" eaLnBrk="1" hangingPunct="1">
              <a:lnSpc>
                <a:spcPct val="105000"/>
              </a:lnSpc>
              <a:defRPr/>
            </a:pPr>
            <a:r>
              <a:rPr lang="zh-CN" altLang="en-US" sz="1400" dirty="0">
                <a:solidFill>
                  <a:schemeClr val="tx1">
                    <a:lumMod val="50000"/>
                    <a:lumOff val="50000"/>
                  </a:schemeClr>
                </a:solidFill>
                <a:latin typeface="Times New Roman" panose="02020603050405020304" pitchFamily="18" charset="0"/>
                <a:ea typeface="微软雅黑" panose="020B0503020204020204" charset="-122"/>
              </a:rPr>
              <a:t>干粉灭火器的使用方法</a:t>
            </a:r>
            <a:endParaRPr lang="zh-CN" altLang="en-US" sz="1400" dirty="0">
              <a:solidFill>
                <a:schemeClr val="tx1">
                  <a:lumMod val="50000"/>
                  <a:lumOff val="50000"/>
                </a:schemeClr>
              </a:solidFill>
              <a:latin typeface="Times New Roman" panose="02020603050405020304" pitchFamily="18" charset="0"/>
              <a:ea typeface="微软雅黑" panose="020B0503020204020204" charset="-122"/>
            </a:endParaRPr>
          </a:p>
          <a:p>
            <a:pPr eaLnBrk="1" hangingPunct="1">
              <a:lnSpc>
                <a:spcPct val="105000"/>
              </a:lnSpc>
              <a:buFont typeface="Wingdings" panose="05000000000000000000" pitchFamily="2" charset="2"/>
              <a:buNone/>
              <a:defRPr/>
            </a:pPr>
            <a:r>
              <a:rPr lang="en-US" altLang="x-none" sz="1400" dirty="0">
                <a:latin typeface="Times New Roman" panose="02020603050405020304" pitchFamily="18" charset="0"/>
                <a:ea typeface="微软雅黑" panose="020B0503020204020204" charset="-122"/>
              </a:rPr>
              <a:t>		</a:t>
            </a:r>
            <a:r>
              <a:rPr lang="zh-CN" altLang="en-US" sz="1400" b="1" dirty="0">
                <a:solidFill>
                  <a:srgbClr val="C00000"/>
                </a:solidFill>
                <a:latin typeface="Times New Roman" panose="02020603050405020304" pitchFamily="18" charset="0"/>
                <a:ea typeface="微软雅黑" panose="020B0503020204020204" charset="-122"/>
              </a:rPr>
              <a:t>撤离</a:t>
            </a:r>
            <a:endParaRPr lang="zh-CN" altLang="en-US" sz="1400" b="1" dirty="0">
              <a:solidFill>
                <a:srgbClr val="C00000"/>
              </a:solidFill>
              <a:latin typeface="Times New Roman" panose="02020603050405020304" pitchFamily="18" charset="0"/>
              <a:ea typeface="微软雅黑" panose="020B0503020204020204" charset="-122"/>
            </a:endParaRPr>
          </a:p>
          <a:p>
            <a:pPr lvl="1" eaLnBrk="1" hangingPunct="1">
              <a:lnSpc>
                <a:spcPct val="105000"/>
              </a:lnSpc>
              <a:defRPr/>
            </a:pPr>
            <a:r>
              <a:rPr lang="zh-CN" altLang="en-US" sz="1400" dirty="0">
                <a:solidFill>
                  <a:schemeClr val="tx1">
                    <a:lumMod val="50000"/>
                    <a:lumOff val="50000"/>
                  </a:schemeClr>
                </a:solidFill>
                <a:latin typeface="Times New Roman" panose="02020603050405020304" pitchFamily="18" charset="0"/>
                <a:ea typeface="微软雅黑" panose="020B0503020204020204" charset="-122"/>
              </a:rPr>
              <a:t>听从引导指挥，</a:t>
            </a:r>
            <a:br>
              <a:rPr lang="en-US" altLang="x-none" sz="1400" dirty="0">
                <a:solidFill>
                  <a:schemeClr val="tx1">
                    <a:lumMod val="50000"/>
                    <a:lumOff val="50000"/>
                  </a:schemeClr>
                </a:solidFill>
                <a:latin typeface="Times New Roman" panose="02020603050405020304" pitchFamily="18" charset="0"/>
                <a:ea typeface="微软雅黑" panose="020B0503020204020204" charset="-122"/>
              </a:rPr>
            </a:br>
            <a:r>
              <a:rPr lang="zh-CN" altLang="en-US" sz="1400" dirty="0">
                <a:solidFill>
                  <a:schemeClr val="tx1">
                    <a:lumMod val="50000"/>
                    <a:lumOff val="50000"/>
                  </a:schemeClr>
                </a:solidFill>
                <a:latin typeface="Times New Roman" panose="02020603050405020304" pitchFamily="18" charset="0"/>
                <a:ea typeface="微软雅黑" panose="020B0503020204020204" charset="-122"/>
              </a:rPr>
              <a:t>根据各自部门的逃生路线有</a:t>
            </a:r>
            <a:endParaRPr lang="zh-CN" altLang="en-US" sz="1400" dirty="0">
              <a:solidFill>
                <a:schemeClr val="tx1">
                  <a:lumMod val="50000"/>
                  <a:lumOff val="50000"/>
                </a:schemeClr>
              </a:solidFill>
              <a:latin typeface="Times New Roman" panose="02020603050405020304" pitchFamily="18" charset="0"/>
              <a:ea typeface="微软雅黑" panose="020B0503020204020204" charset="-122"/>
            </a:endParaRPr>
          </a:p>
          <a:p>
            <a:pPr marL="457200" lvl="1" indent="0" eaLnBrk="1" hangingPunct="1">
              <a:lnSpc>
                <a:spcPct val="105000"/>
              </a:lnSpc>
              <a:buFont typeface="Wingdings" panose="05000000000000000000" pitchFamily="2" charset="2"/>
              <a:buNone/>
              <a:defRPr/>
            </a:pPr>
            <a:r>
              <a:rPr lang="zh-CN" altLang="en-US" sz="1400" dirty="0">
                <a:solidFill>
                  <a:schemeClr val="tx1">
                    <a:lumMod val="50000"/>
                    <a:lumOff val="50000"/>
                  </a:schemeClr>
                </a:solidFill>
                <a:latin typeface="Times New Roman" panose="02020603050405020304" pitchFamily="18" charset="0"/>
                <a:ea typeface="微软雅黑" panose="020B0503020204020204" charset="-122"/>
              </a:rPr>
              <a:t>  序进行逃生。</a:t>
            </a:r>
            <a:endParaRPr lang="zh-CN" altLang="en-US" sz="1400" dirty="0">
              <a:solidFill>
                <a:schemeClr val="tx1">
                  <a:lumMod val="50000"/>
                  <a:lumOff val="50000"/>
                </a:schemeClr>
              </a:solidFill>
              <a:latin typeface="Times New Roman" panose="02020603050405020304" pitchFamily="18" charset="0"/>
              <a:ea typeface="微软雅黑" panose="020B0503020204020204" charset="-122"/>
            </a:endParaRPr>
          </a:p>
        </p:txBody>
      </p:sp>
      <p:sp>
        <p:nvSpPr>
          <p:cNvPr id="3" name="文本框 2"/>
          <p:cNvSpPr txBox="1"/>
          <p:nvPr/>
        </p:nvSpPr>
        <p:spPr>
          <a:xfrm>
            <a:off x="4864100" y="3916363"/>
            <a:ext cx="3751263" cy="922020"/>
          </a:xfrm>
          <a:prstGeom prst="rect">
            <a:avLst/>
          </a:prstGeom>
          <a:noFill/>
        </p:spPr>
        <p:txBody>
          <a:bodyPr>
            <a:spAutoFit/>
          </a:bodyPr>
          <a:lstStyle/>
          <a:p>
            <a:pPr fontAlgn="auto">
              <a:lnSpc>
                <a:spcPct val="150000"/>
              </a:lnSpc>
              <a:defRPr/>
            </a:pPr>
            <a:r>
              <a:rPr lang="zh-CN" altLang="en-US" sz="1200">
                <a:solidFill>
                  <a:schemeClr val="tx1">
                    <a:lumMod val="50000"/>
                    <a:lumOff val="50000"/>
                  </a:schemeClr>
                </a:solidFill>
                <a:latin typeface="Times New Roman" panose="02020603050405020304" pitchFamily="18" charset="0"/>
                <a:ea typeface="微软雅黑" panose="020B0503020204020204" charset="-122"/>
                <a:sym typeface="+mn-ea"/>
              </a:rPr>
              <a:t>拨“</a:t>
            </a:r>
            <a:r>
              <a:rPr lang="en-US" altLang="zh-CN" sz="1200">
                <a:solidFill>
                  <a:schemeClr val="tx1">
                    <a:lumMod val="50000"/>
                    <a:lumOff val="50000"/>
                  </a:schemeClr>
                </a:solidFill>
                <a:latin typeface="Times New Roman" panose="02020603050405020304" pitchFamily="18" charset="0"/>
                <a:ea typeface="微软雅黑" panose="020B0503020204020204" charset="-122"/>
                <a:sym typeface="+mn-ea"/>
              </a:rPr>
              <a:t>119”</a:t>
            </a:r>
            <a:r>
              <a:rPr lang="zh-CN" altLang="en-US" sz="1200">
                <a:solidFill>
                  <a:schemeClr val="tx1">
                    <a:lumMod val="50000"/>
                    <a:lumOff val="50000"/>
                  </a:schemeClr>
                </a:solidFill>
                <a:latin typeface="Times New Roman" panose="02020603050405020304" pitchFamily="18" charset="0"/>
                <a:ea typeface="微软雅黑" panose="020B0503020204020204" charset="-122"/>
                <a:sym typeface="+mn-ea"/>
              </a:rPr>
              <a:t>火警电话报告时，应讲清着火单位名称、详细地址及着火物质、火情大小、报警人姓名及联系电话。报警后要有人到路口引导消防车。</a:t>
            </a:r>
            <a:endParaRPr lang="zh-CN" altLang="en-US" sz="1200" dirty="0">
              <a:solidFill>
                <a:schemeClr val="tx1">
                  <a:lumMod val="50000"/>
                  <a:lumOff val="50000"/>
                </a:schemeClr>
              </a:solidFill>
              <a:latin typeface="Times New Roman" panose="02020603050405020304" pitchFamily="18" charset="0"/>
              <a:ea typeface="微软雅黑" panose="020B0503020204020204" charset="-122"/>
              <a:sym typeface="+mn-ea"/>
            </a:endParaRPr>
          </a:p>
        </p:txBody>
      </p:sp>
      <p:grpSp>
        <p:nvGrpSpPr>
          <p:cNvPr id="116740" name="组合 76803"/>
          <p:cNvGrpSpPr/>
          <p:nvPr/>
        </p:nvGrpSpPr>
        <p:grpSpPr bwMode="auto">
          <a:xfrm>
            <a:off x="971550" y="1335088"/>
            <a:ext cx="774700" cy="601662"/>
            <a:chOff x="0" y="0"/>
            <a:chExt cx="810" cy="753"/>
          </a:xfrm>
        </p:grpSpPr>
        <p:pic>
          <p:nvPicPr>
            <p:cNvPr id="116753" name="圆角矩形 3"/>
            <p:cNvPicPr>
              <a:picLocks noChangeAspect="1" noChangeArrowheads="1"/>
            </p:cNvPicPr>
            <p:nvPr/>
          </p:nvPicPr>
          <p:blipFill>
            <a:blip r:embed="rId2"/>
            <a:srcRect/>
            <a:stretch>
              <a:fillRect/>
            </a:stretch>
          </p:blipFill>
          <p:spPr bwMode="auto">
            <a:xfrm>
              <a:off x="0" y="0"/>
              <a:ext cx="810" cy="753"/>
            </a:xfrm>
            <a:prstGeom prst="rect">
              <a:avLst/>
            </a:prstGeom>
            <a:noFill/>
            <a:ln w="9525">
              <a:noFill/>
              <a:miter lim="800000"/>
              <a:headEnd/>
              <a:tailEnd/>
            </a:ln>
          </p:spPr>
        </p:pic>
        <p:sp>
          <p:nvSpPr>
            <p:cNvPr id="116754" name="文本框 76805"/>
            <p:cNvSpPr txBox="1">
              <a:spLocks noChangeArrowheads="1"/>
            </p:cNvSpPr>
            <p:nvPr/>
          </p:nvSpPr>
          <p:spPr bwMode="auto">
            <a:xfrm rot="-968229">
              <a:off x="237" y="176"/>
              <a:ext cx="369" cy="459"/>
            </a:xfrm>
            <a:prstGeom prst="rect">
              <a:avLst/>
            </a:prstGeom>
            <a:noFill/>
            <a:ln w="9525">
              <a:noFill/>
              <a:miter lim="800000"/>
            </a:ln>
          </p:spPr>
          <p:txBody>
            <a:bodyPr/>
            <a:lstStyle/>
            <a:p>
              <a:pPr marL="262255" indent="-262255" algn="ctr">
                <a:buFont typeface="Wingdings" panose="05000000000000000000" pitchFamily="2" charset="2"/>
                <a:buNone/>
              </a:pPr>
              <a:r>
                <a:rPr lang="en-US" altLang="zh-CN" sz="1600">
                  <a:solidFill>
                    <a:srgbClr val="FFFFFF"/>
                  </a:solidFill>
                </a:rPr>
                <a:t>1</a:t>
              </a:r>
              <a:endParaRPr lang="zh-CN" altLang="en-US" sz="1600">
                <a:solidFill>
                  <a:srgbClr val="FFFFFF"/>
                </a:solidFill>
              </a:endParaRPr>
            </a:p>
          </p:txBody>
        </p:sp>
      </p:grpSp>
      <p:grpSp>
        <p:nvGrpSpPr>
          <p:cNvPr id="116741" name="组合 76806"/>
          <p:cNvGrpSpPr/>
          <p:nvPr/>
        </p:nvGrpSpPr>
        <p:grpSpPr bwMode="auto">
          <a:xfrm>
            <a:off x="955675" y="2244725"/>
            <a:ext cx="790575" cy="619125"/>
            <a:chOff x="0" y="0"/>
            <a:chExt cx="826" cy="772"/>
          </a:xfrm>
        </p:grpSpPr>
        <p:pic>
          <p:nvPicPr>
            <p:cNvPr id="116751" name="圆角矩形 4"/>
            <p:cNvPicPr>
              <a:picLocks noChangeAspect="1" noChangeArrowheads="1"/>
            </p:cNvPicPr>
            <p:nvPr/>
          </p:nvPicPr>
          <p:blipFill>
            <a:blip r:embed="rId3"/>
            <a:srcRect/>
            <a:stretch>
              <a:fillRect/>
            </a:stretch>
          </p:blipFill>
          <p:spPr bwMode="auto">
            <a:xfrm>
              <a:off x="0" y="0"/>
              <a:ext cx="826" cy="772"/>
            </a:xfrm>
            <a:prstGeom prst="rect">
              <a:avLst/>
            </a:prstGeom>
            <a:noFill/>
            <a:ln w="9525">
              <a:noFill/>
              <a:miter lim="800000"/>
              <a:headEnd/>
              <a:tailEnd/>
            </a:ln>
          </p:spPr>
        </p:pic>
        <p:sp>
          <p:nvSpPr>
            <p:cNvPr id="116752" name="文本框 76808"/>
            <p:cNvSpPr txBox="1">
              <a:spLocks noChangeArrowheads="1"/>
            </p:cNvSpPr>
            <p:nvPr/>
          </p:nvSpPr>
          <p:spPr bwMode="auto">
            <a:xfrm rot="1142334">
              <a:off x="219" y="186"/>
              <a:ext cx="368" cy="459"/>
            </a:xfrm>
            <a:prstGeom prst="rect">
              <a:avLst/>
            </a:prstGeom>
            <a:noFill/>
            <a:ln w="9525">
              <a:noFill/>
              <a:miter lim="800000"/>
            </a:ln>
          </p:spPr>
          <p:txBody>
            <a:bodyPr/>
            <a:lstStyle/>
            <a:p>
              <a:pPr marL="262255" indent="-262255" algn="ctr">
                <a:buFont typeface="Wingdings" panose="05000000000000000000" pitchFamily="2" charset="2"/>
                <a:buNone/>
              </a:pPr>
              <a:r>
                <a:rPr lang="en-US" altLang="zh-CN" sz="1600">
                  <a:solidFill>
                    <a:srgbClr val="FFFFFF"/>
                  </a:solidFill>
                </a:rPr>
                <a:t>2</a:t>
              </a:r>
              <a:endParaRPr lang="zh-CN" altLang="en-US" sz="1600">
                <a:solidFill>
                  <a:srgbClr val="FFFFFF"/>
                </a:solidFill>
              </a:endParaRPr>
            </a:p>
          </p:txBody>
        </p:sp>
      </p:grpSp>
      <p:grpSp>
        <p:nvGrpSpPr>
          <p:cNvPr id="116742" name="组合 76809"/>
          <p:cNvGrpSpPr/>
          <p:nvPr/>
        </p:nvGrpSpPr>
        <p:grpSpPr bwMode="auto">
          <a:xfrm>
            <a:off x="831850" y="3328988"/>
            <a:ext cx="763588" cy="587375"/>
            <a:chOff x="208" y="-1756"/>
            <a:chExt cx="799" cy="733"/>
          </a:xfrm>
        </p:grpSpPr>
        <p:pic>
          <p:nvPicPr>
            <p:cNvPr id="116749" name="圆角矩形 5"/>
            <p:cNvPicPr>
              <a:picLocks noChangeAspect="1" noChangeArrowheads="1"/>
            </p:cNvPicPr>
            <p:nvPr/>
          </p:nvPicPr>
          <p:blipFill>
            <a:blip r:embed="rId4"/>
            <a:srcRect/>
            <a:stretch>
              <a:fillRect/>
            </a:stretch>
          </p:blipFill>
          <p:spPr bwMode="auto">
            <a:xfrm>
              <a:off x="208" y="-1756"/>
              <a:ext cx="799" cy="733"/>
            </a:xfrm>
            <a:prstGeom prst="rect">
              <a:avLst/>
            </a:prstGeom>
            <a:noFill/>
            <a:ln w="9525">
              <a:noFill/>
              <a:miter lim="800000"/>
              <a:headEnd/>
              <a:tailEnd/>
            </a:ln>
          </p:spPr>
        </p:pic>
        <p:sp>
          <p:nvSpPr>
            <p:cNvPr id="116750" name="文本框 76811"/>
            <p:cNvSpPr txBox="1">
              <a:spLocks noChangeArrowheads="1"/>
            </p:cNvSpPr>
            <p:nvPr/>
          </p:nvSpPr>
          <p:spPr bwMode="auto">
            <a:xfrm rot="-842534">
              <a:off x="423" y="-1620"/>
              <a:ext cx="368" cy="459"/>
            </a:xfrm>
            <a:prstGeom prst="rect">
              <a:avLst/>
            </a:prstGeom>
            <a:noFill/>
            <a:ln w="9525">
              <a:noFill/>
              <a:miter lim="800000"/>
            </a:ln>
          </p:spPr>
          <p:txBody>
            <a:bodyPr/>
            <a:lstStyle/>
            <a:p>
              <a:pPr marL="262255" indent="-262255" algn="ctr">
                <a:buFont typeface="Wingdings" panose="05000000000000000000" pitchFamily="2" charset="2"/>
                <a:buNone/>
              </a:pPr>
              <a:r>
                <a:rPr lang="en-US" altLang="zh-CN" sz="1600">
                  <a:solidFill>
                    <a:srgbClr val="FFFFFF"/>
                  </a:solidFill>
                </a:rPr>
                <a:t>3</a:t>
              </a:r>
              <a:endParaRPr lang="zh-CN" altLang="en-US" sz="1600">
                <a:solidFill>
                  <a:srgbClr val="FFFFFF"/>
                </a:solidFill>
              </a:endParaRPr>
            </a:p>
          </p:txBody>
        </p:sp>
      </p:grpSp>
      <p:pic>
        <p:nvPicPr>
          <p:cNvPr id="116743" name="图片 17" descr="图层 94"/>
          <p:cNvPicPr>
            <a:picLocks noChangeAspect="1"/>
          </p:cNvPicPr>
          <p:nvPr/>
        </p:nvPicPr>
        <p:blipFill>
          <a:blip r:embed="rId5"/>
          <a:srcRect/>
          <a:stretch>
            <a:fillRect/>
          </a:stretch>
        </p:blipFill>
        <p:spPr bwMode="auto">
          <a:xfrm>
            <a:off x="3970338" y="3711575"/>
            <a:ext cx="893762" cy="1104900"/>
          </a:xfrm>
          <a:prstGeom prst="rect">
            <a:avLst/>
          </a:prstGeom>
          <a:noFill/>
          <a:ln w="9525">
            <a:noFill/>
            <a:miter lim="800000"/>
            <a:headEnd/>
            <a:tailEnd/>
          </a:ln>
        </p:spPr>
      </p:pic>
      <p:grpSp>
        <p:nvGrpSpPr>
          <p:cNvPr id="42" name="组合 41"/>
          <p:cNvGrpSpPr/>
          <p:nvPr/>
        </p:nvGrpSpPr>
        <p:grpSpPr bwMode="auto">
          <a:xfrm>
            <a:off x="542925" y="819150"/>
            <a:ext cx="3465513" cy="412750"/>
            <a:chOff x="0" y="569219"/>
            <a:chExt cx="6114499" cy="592678"/>
          </a:xfrm>
        </p:grpSpPr>
        <p:sp>
          <p:nvSpPr>
            <p:cNvPr id="43" name="矩形 3"/>
            <p:cNvSpPr/>
            <p:nvPr/>
          </p:nvSpPr>
          <p:spPr>
            <a:xfrm>
              <a:off x="0" y="569219"/>
              <a:ext cx="5666345" cy="592678"/>
            </a:xfrm>
            <a:custGeom>
              <a:avLst/>
              <a:gdLst/>
              <a:ahLst/>
              <a:cxnLst/>
              <a:rect l="l" t="t" r="r" b="b"/>
              <a:pathLst>
                <a:path w="5665954" h="592678">
                  <a:moveTo>
                    <a:pt x="0" y="0"/>
                  </a:moveTo>
                  <a:lnTo>
                    <a:pt x="5391414" y="0"/>
                  </a:lnTo>
                  <a:lnTo>
                    <a:pt x="5665954" y="310986"/>
                  </a:lnTo>
                  <a:lnTo>
                    <a:pt x="5399741" y="592678"/>
                  </a:lnTo>
                  <a:lnTo>
                    <a:pt x="0" y="59267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bg1"/>
                  </a:solidFill>
                  <a:latin typeface="Times New Roman" panose="02020603050405020304" pitchFamily="18" charset="0"/>
                  <a:ea typeface="微软雅黑" panose="020B0503020204020204" charset="-122"/>
                  <a:sym typeface="+mn-ea"/>
                </a:rPr>
                <a:t>紧急应变与逃生</a:t>
              </a:r>
              <a:endParaRPr lang="zh-CN" altLang="en-US" dirty="0">
                <a:solidFill>
                  <a:schemeClr val="bg1"/>
                </a:solidFill>
                <a:latin typeface="Times New Roman" panose="02020603050405020304" pitchFamily="18" charset="0"/>
                <a:ea typeface="微软雅黑" panose="020B0503020204020204" charset="-122"/>
                <a:sym typeface="+mn-ea"/>
              </a:endParaRPr>
            </a:p>
          </p:txBody>
        </p:sp>
        <p:sp>
          <p:nvSpPr>
            <p:cNvPr id="44" name="矩形 3"/>
            <p:cNvSpPr/>
            <p:nvPr/>
          </p:nvSpPr>
          <p:spPr>
            <a:xfrm>
              <a:off x="5515093" y="569219"/>
              <a:ext cx="375329"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5" name="矩形 3"/>
            <p:cNvSpPr/>
            <p:nvPr/>
          </p:nvSpPr>
          <p:spPr>
            <a:xfrm>
              <a:off x="5739170" y="569219"/>
              <a:ext cx="375329"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46"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安全技能掌握</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6"/>
                                        </p:tgtEl>
                                        <p:attrNameLst>
                                          <p:attrName>style.visibility</p:attrName>
                                        </p:attrNameLst>
                                      </p:cBhvr>
                                      <p:to>
                                        <p:strVal val="visible"/>
                                      </p:to>
                                    </p:set>
                                    <p:anim calcmode="lin" valueType="num">
                                      <p:cBhvr>
                                        <p:cTn id="11" dur="500" fill="hold"/>
                                        <p:tgtEl>
                                          <p:spTgt spid="4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6"/>
                                        </p:tgtEl>
                                        <p:attrNameLst>
                                          <p:attrName>ppt_y</p:attrName>
                                        </p:attrNameLst>
                                      </p:cBhvr>
                                      <p:tavLst>
                                        <p:tav tm="0">
                                          <p:val>
                                            <p:strVal val="#ppt_y"/>
                                          </p:val>
                                        </p:tav>
                                        <p:tav tm="100000">
                                          <p:val>
                                            <p:strVal val="#ppt_y"/>
                                          </p:val>
                                        </p:tav>
                                      </p:tavLst>
                                    </p:anim>
                                    <p:anim calcmode="lin" valueType="num">
                                      <p:cBhvr>
                                        <p:cTn id="13" dur="500" fill="hold"/>
                                        <p:tgtEl>
                                          <p:spTgt spid="4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Rot="1" noChangeArrowheads="1"/>
          </p:cNvSpPr>
          <p:nvPr/>
        </p:nvSpPr>
        <p:spPr>
          <a:xfrm>
            <a:off x="582613" y="1285875"/>
            <a:ext cx="8202612" cy="571500"/>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eaLnBrk="1" hangingPunct="1">
              <a:lnSpc>
                <a:spcPts val="2360"/>
              </a:lnSpc>
              <a:spcBef>
                <a:spcPts val="0"/>
              </a:spcBef>
              <a:buFont typeface="Wingdings" panose="05000000000000000000" pitchFamily="2" charset="2"/>
              <a:buNone/>
              <a:defRPr/>
            </a:pPr>
            <a:r>
              <a:rPr lang="zh-CN" altLang="en-US" sz="1400" kern="0" dirty="0">
                <a:solidFill>
                  <a:srgbClr val="E56B15"/>
                </a:solidFill>
                <a:latin typeface="Times New Roman" panose="02020603050405020304" pitchFamily="18" charset="0"/>
                <a:ea typeface="微软雅黑" panose="020B0503020204020204" charset="-122"/>
              </a:rPr>
              <a:t>触电急救的要点：</a:t>
            </a:r>
            <a:r>
              <a:rPr lang="zh-CN" altLang="en-US" sz="1400" kern="0" dirty="0">
                <a:solidFill>
                  <a:srgbClr val="E56B15"/>
                </a:solidFill>
                <a:latin typeface="Times New Roman" panose="02020603050405020304" pitchFamily="18" charset="0"/>
                <a:ea typeface="微软雅黑" panose="020B0503020204020204" charset="-122"/>
                <a:sym typeface="华文楷体" panose="02010600040101010101" pitchFamily="2" charset="-122"/>
              </a:rPr>
              <a:t>发现有人触电，首先要使触电者尽快脱离电源，然后根据具体情况，进行相应的救治。</a:t>
            </a:r>
            <a:endParaRPr lang="zh-CN" altLang="en-US" sz="1400" kern="0" dirty="0">
              <a:solidFill>
                <a:srgbClr val="E56B15"/>
              </a:solidFill>
              <a:latin typeface="Times New Roman" panose="02020603050405020304" pitchFamily="18" charset="0"/>
              <a:ea typeface="微软雅黑" panose="020B0503020204020204" charset="-122"/>
            </a:endParaRPr>
          </a:p>
          <a:p>
            <a:pPr eaLnBrk="1" hangingPunct="1">
              <a:lnSpc>
                <a:spcPct val="90000"/>
              </a:lnSpc>
              <a:buFont typeface="Wingdings" panose="05000000000000000000" pitchFamily="2" charset="2"/>
              <a:buNone/>
              <a:defRPr/>
            </a:pPr>
            <a:endParaRPr lang="zh-CN" altLang="en-US" sz="1600" kern="0" dirty="0">
              <a:solidFill>
                <a:srgbClr val="E56B15"/>
              </a:solidFill>
              <a:latin typeface="Times New Roman" panose="02020603050405020304" pitchFamily="18" charset="0"/>
              <a:ea typeface="微软雅黑" panose="020B0503020204020204" charset="-122"/>
            </a:endParaRPr>
          </a:p>
          <a:p>
            <a:pPr eaLnBrk="1" hangingPunct="1">
              <a:lnSpc>
                <a:spcPct val="90000"/>
              </a:lnSpc>
              <a:buFont typeface="Wingdings" panose="05000000000000000000" pitchFamily="2" charset="2"/>
              <a:buNone/>
              <a:defRPr/>
            </a:pPr>
            <a:endParaRPr lang="zh-CN" altLang="en-US" sz="1600" kern="0" dirty="0">
              <a:solidFill>
                <a:srgbClr val="E56B15"/>
              </a:solidFill>
              <a:latin typeface="Times New Roman" panose="02020603050405020304" pitchFamily="18" charset="0"/>
              <a:ea typeface="微软雅黑" panose="020B0503020204020204" charset="-122"/>
            </a:endParaRPr>
          </a:p>
          <a:p>
            <a:pPr eaLnBrk="1" hangingPunct="1">
              <a:lnSpc>
                <a:spcPct val="150000"/>
              </a:lnSpc>
              <a:spcBef>
                <a:spcPct val="0"/>
              </a:spcBef>
              <a:buFontTx/>
              <a:buNone/>
              <a:defRPr/>
            </a:pPr>
            <a:endParaRPr lang="zh-CN" altLang="en-US" sz="1600" kern="0" dirty="0">
              <a:solidFill>
                <a:srgbClr val="E56B15"/>
              </a:solidFill>
              <a:latin typeface="Times New Roman" panose="02020603050405020304" pitchFamily="18" charset="0"/>
              <a:ea typeface="微软雅黑" panose="020B0503020204020204" charset="-122"/>
            </a:endParaRPr>
          </a:p>
          <a:p>
            <a:pPr eaLnBrk="1" hangingPunct="1">
              <a:lnSpc>
                <a:spcPct val="90000"/>
              </a:lnSpc>
              <a:defRPr/>
            </a:pPr>
            <a:endParaRPr lang="zh-CN" altLang="en-US" sz="1600" kern="0" dirty="0">
              <a:solidFill>
                <a:srgbClr val="E56B15"/>
              </a:solidFill>
              <a:latin typeface="Times New Roman" panose="02020603050405020304" pitchFamily="18" charset="0"/>
              <a:ea typeface="微软雅黑" panose="020B0503020204020204" charset="-122"/>
            </a:endParaRPr>
          </a:p>
        </p:txBody>
      </p:sp>
      <p:sp>
        <p:nvSpPr>
          <p:cNvPr id="208" name="圆角矩形 207"/>
          <p:cNvSpPr/>
          <p:nvPr/>
        </p:nvSpPr>
        <p:spPr>
          <a:xfrm>
            <a:off x="582613" y="1714500"/>
            <a:ext cx="6938962" cy="1477963"/>
          </a:xfrm>
          <a:prstGeom prst="roundRect">
            <a:avLst/>
          </a:prstGeom>
          <a:solidFill>
            <a:schemeClr val="accent2"/>
          </a:solidFill>
          <a:ln w="9525" cap="flat" cmpd="sng" algn="ctr">
            <a:solidFill>
              <a:schemeClr val="tx1"/>
            </a:solidFill>
            <a:prstDash val="solid"/>
            <a:round/>
            <a:headEnd type="none" w="med" len="med"/>
            <a:tailEnd type="none" w="med" len="med"/>
          </a:ln>
        </p:spPr>
        <p:txBody>
          <a:bodyPr/>
          <a:lstStyle/>
          <a:p>
            <a:pPr marL="342900" indent="-342900" eaLnBrk="0" hangingPunct="0">
              <a:spcBef>
                <a:spcPct val="20000"/>
              </a:spcBef>
              <a:buFont typeface="+mj-ea"/>
              <a:buAutoNum type="circleNumDbPlain"/>
              <a:defRPr/>
            </a:pPr>
            <a:r>
              <a:rPr lang="zh-CN" altLang="en-US" sz="1200" kern="0" dirty="0">
                <a:solidFill>
                  <a:schemeClr val="bg1"/>
                </a:solidFill>
                <a:latin typeface="Times New Roman" panose="02020603050405020304" pitchFamily="18" charset="0"/>
                <a:ea typeface="微软雅黑" panose="020B0503020204020204" charset="-122"/>
                <a:sym typeface="+mn-ea"/>
              </a:rPr>
              <a:t> 断开电源</a:t>
            </a:r>
            <a:endParaRPr lang="zh-CN" altLang="en-US" sz="1200" kern="0" dirty="0">
              <a:solidFill>
                <a:schemeClr val="bg1"/>
              </a:solidFill>
              <a:latin typeface="Times New Roman" panose="02020603050405020304" pitchFamily="18" charset="0"/>
              <a:ea typeface="微软雅黑" panose="020B0503020204020204" charset="-122"/>
            </a:endParaRPr>
          </a:p>
          <a:p>
            <a:pPr marL="342900" indent="-342900" eaLnBrk="0" hangingPunct="0">
              <a:spcBef>
                <a:spcPct val="20000"/>
              </a:spcBef>
              <a:buFont typeface="+mj-ea"/>
              <a:buAutoNum type="circleNumDbPlain"/>
              <a:defRPr/>
            </a:pPr>
            <a:r>
              <a:rPr lang="zh-CN" altLang="en-US" sz="1200" kern="0" dirty="0">
                <a:solidFill>
                  <a:schemeClr val="bg1"/>
                </a:solidFill>
                <a:latin typeface="Times New Roman" panose="02020603050405020304" pitchFamily="18" charset="0"/>
                <a:ea typeface="微软雅黑" panose="020B0503020204020204" charset="-122"/>
                <a:sym typeface="+mn-ea"/>
              </a:rPr>
              <a:t>迅速用绝缘良好的器具砍断电线，或用干燥的木棒、竹竿、硬塑料管等物迅速将电线拨离触电者。</a:t>
            </a:r>
            <a:endParaRPr lang="zh-CN" altLang="en-US" sz="1200" kern="0" dirty="0">
              <a:solidFill>
                <a:schemeClr val="bg1"/>
              </a:solidFill>
              <a:latin typeface="Times New Roman" panose="02020603050405020304" pitchFamily="18" charset="0"/>
              <a:ea typeface="微软雅黑" panose="020B0503020204020204" charset="-122"/>
            </a:endParaRPr>
          </a:p>
          <a:p>
            <a:pPr marL="342900" indent="-342900" eaLnBrk="0" hangingPunct="0">
              <a:spcBef>
                <a:spcPct val="20000"/>
              </a:spcBef>
              <a:buFont typeface="+mj-ea"/>
              <a:buAutoNum type="circleNumDbPlain"/>
              <a:defRPr/>
            </a:pPr>
            <a:r>
              <a:rPr lang="zh-CN" altLang="en-US" sz="1200" kern="0" dirty="0">
                <a:solidFill>
                  <a:schemeClr val="bg1"/>
                </a:solidFill>
                <a:latin typeface="Times New Roman" panose="02020603050405020304" pitchFamily="18" charset="0"/>
                <a:ea typeface="微软雅黑" panose="020B0503020204020204" charset="-122"/>
                <a:sym typeface="+mn-ea"/>
              </a:rPr>
              <a:t>用几层干燥的衣服将手包裹好，站在干燥的木板上，拉触电者的衣服，使其脱离电源。 </a:t>
            </a:r>
            <a:endParaRPr lang="zh-CN" altLang="en-US" sz="1200" kern="0" dirty="0">
              <a:solidFill>
                <a:schemeClr val="bg1"/>
              </a:solidFill>
              <a:latin typeface="Times New Roman" panose="02020603050405020304" pitchFamily="18" charset="0"/>
              <a:ea typeface="微软雅黑" panose="020B0503020204020204" charset="-122"/>
            </a:endParaRPr>
          </a:p>
          <a:p>
            <a:pPr marL="342900" indent="-342900" eaLnBrk="0" hangingPunct="0">
              <a:spcBef>
                <a:spcPct val="20000"/>
              </a:spcBef>
              <a:buFont typeface="+mj-ea"/>
              <a:buAutoNum type="circleNumDbPlain"/>
              <a:defRPr/>
            </a:pPr>
            <a:r>
              <a:rPr lang="zh-CN" altLang="en-US" sz="1200" kern="0" dirty="0">
                <a:solidFill>
                  <a:schemeClr val="bg1"/>
                </a:solidFill>
                <a:latin typeface="Times New Roman" panose="02020603050405020304" pitchFamily="18" charset="0"/>
                <a:ea typeface="微软雅黑" panose="020B0503020204020204" charset="-122"/>
                <a:sym typeface="+mn-ea"/>
              </a:rPr>
              <a:t>高压触电，应立即通知有关部门停电，或迅速拉下开关。</a:t>
            </a:r>
            <a:endParaRPr lang="zh-CN" altLang="en-US" sz="1200" kern="0" dirty="0">
              <a:solidFill>
                <a:schemeClr val="bg1"/>
              </a:solidFill>
              <a:latin typeface="Times New Roman" panose="02020603050405020304" pitchFamily="18" charset="0"/>
              <a:ea typeface="微软雅黑" panose="020B0503020204020204" charset="-122"/>
              <a:sym typeface="+mn-ea"/>
            </a:endParaRPr>
          </a:p>
        </p:txBody>
      </p:sp>
      <p:sp>
        <p:nvSpPr>
          <p:cNvPr id="209" name="圆角矩形 208"/>
          <p:cNvSpPr/>
          <p:nvPr/>
        </p:nvSpPr>
        <p:spPr>
          <a:xfrm>
            <a:off x="477838" y="3287713"/>
            <a:ext cx="7043737" cy="1758950"/>
          </a:xfrm>
          <a:prstGeom prst="roundRect">
            <a:avLst/>
          </a:prstGeom>
          <a:solidFill>
            <a:schemeClr val="accent2"/>
          </a:solidFill>
          <a:ln w="9525" cap="flat" cmpd="sng" algn="ctr">
            <a:solidFill>
              <a:schemeClr val="tx1"/>
            </a:solidFill>
            <a:prstDash val="solid"/>
            <a:round/>
            <a:headEnd type="none" w="med" len="med"/>
            <a:tailEnd type="none" w="med" len="med"/>
          </a:ln>
        </p:spPr>
        <p:txBody>
          <a:bodyPr/>
          <a:lstStyle/>
          <a:p>
            <a:pPr marL="342900" indent="-342900" eaLnBrk="0" latinLnBrk="0" hangingPunct="0">
              <a:lnSpc>
                <a:spcPts val="2000"/>
              </a:lnSpc>
              <a:spcBef>
                <a:spcPct val="20000"/>
              </a:spcBef>
              <a:buFont typeface="Wingdings" panose="05000000000000000000" pitchFamily="2" charset="2"/>
              <a:buNone/>
              <a:defRPr/>
            </a:pPr>
            <a:r>
              <a:rPr lang="en-US" altLang="zh-CN" sz="1200" kern="0" dirty="0">
                <a:solidFill>
                  <a:schemeClr val="bg1"/>
                </a:solidFill>
                <a:latin typeface="Times New Roman" panose="02020603050405020304" pitchFamily="18" charset="0"/>
                <a:ea typeface="微软雅黑" panose="020B0503020204020204" charset="-122"/>
                <a:sym typeface="+mn-ea"/>
              </a:rPr>
              <a:t> 2.</a:t>
            </a:r>
            <a:r>
              <a:rPr lang="zh-CN" altLang="en-US" sz="1200" kern="0" dirty="0">
                <a:solidFill>
                  <a:schemeClr val="bg1"/>
                </a:solidFill>
                <a:latin typeface="Times New Roman" panose="02020603050405020304" pitchFamily="18" charset="0"/>
                <a:ea typeface="微软雅黑" panose="020B0503020204020204" charset="-122"/>
                <a:sym typeface="华文楷体" panose="02010600040101010101" pitchFamily="2" charset="-122"/>
              </a:rPr>
              <a:t>对症救治 （对于触电者，可按以下三种情况分别处理）</a:t>
            </a:r>
            <a:endParaRPr lang="zh-CN" altLang="en-US" sz="1200" kern="0" dirty="0">
              <a:solidFill>
                <a:schemeClr val="bg1"/>
              </a:solidFill>
              <a:latin typeface="Times New Roman" panose="02020603050405020304" pitchFamily="18" charset="0"/>
              <a:ea typeface="微软雅黑" panose="020B0503020204020204" charset="-122"/>
              <a:sym typeface="华文楷体" panose="02010600040101010101" pitchFamily="2" charset="-122"/>
            </a:endParaRPr>
          </a:p>
          <a:p>
            <a:pPr marL="342900" indent="-342900" eaLnBrk="0" latinLnBrk="0" hangingPunct="0">
              <a:lnSpc>
                <a:spcPts val="2000"/>
              </a:lnSpc>
              <a:spcBef>
                <a:spcPts val="0"/>
              </a:spcBef>
              <a:buFont typeface="+mj-ea"/>
              <a:buAutoNum type="circleNumDbPlain"/>
              <a:defRPr/>
            </a:pPr>
            <a:r>
              <a:rPr lang="zh-CN" altLang="en-US" sz="1200" kern="0" dirty="0">
                <a:solidFill>
                  <a:schemeClr val="bg1"/>
                </a:solidFill>
                <a:latin typeface="Times New Roman" panose="02020603050405020304" pitchFamily="18" charset="0"/>
                <a:ea typeface="微软雅黑" panose="020B0503020204020204" charset="-122"/>
                <a:sym typeface="华文楷体" panose="02010600040101010101" pitchFamily="2" charset="-122"/>
              </a:rPr>
              <a:t>对触电后神志清醒者，要有专人照顾、观察，情况稳定后，方可正常活动；对轻度昏迷或呼吸微弱者，可针刺或掐人中、十宣、涌泉等穴位，并送医院救治。 </a:t>
            </a:r>
            <a:endParaRPr lang="zh-CN" altLang="en-US" sz="1200" kern="0" dirty="0">
              <a:solidFill>
                <a:schemeClr val="bg1"/>
              </a:solidFill>
              <a:latin typeface="Times New Roman" panose="02020603050405020304" pitchFamily="18" charset="0"/>
              <a:ea typeface="微软雅黑" panose="020B0503020204020204" charset="-122"/>
              <a:sym typeface="华文楷体" panose="02010600040101010101" pitchFamily="2" charset="-122"/>
            </a:endParaRPr>
          </a:p>
          <a:p>
            <a:pPr marL="342900" indent="-342900" eaLnBrk="0" latinLnBrk="0" hangingPunct="0">
              <a:lnSpc>
                <a:spcPts val="2000"/>
              </a:lnSpc>
              <a:spcBef>
                <a:spcPts val="0"/>
              </a:spcBef>
              <a:buFont typeface="+mj-ea"/>
              <a:buAutoNum type="circleNumDbPlain"/>
              <a:defRPr/>
            </a:pPr>
            <a:r>
              <a:rPr lang="zh-CN" altLang="en-US" sz="1200" kern="0" dirty="0">
                <a:solidFill>
                  <a:schemeClr val="bg1"/>
                </a:solidFill>
                <a:latin typeface="Times New Roman" panose="02020603050405020304" pitchFamily="18" charset="0"/>
                <a:ea typeface="微软雅黑" panose="020B0503020204020204" charset="-122"/>
                <a:sym typeface="华文楷体" panose="02010600040101010101" pitchFamily="2" charset="-122"/>
              </a:rPr>
              <a:t>对触电后无呼吸但心脏有跳动者，应立即采用人工呼吸；对有呼吸但心脏停止跳动者，则应立刻进行胸外心脏挤压法进行抢救。</a:t>
            </a:r>
            <a:r>
              <a:rPr lang="zh-CN" altLang="en-US" sz="1200" kern="0" dirty="0">
                <a:solidFill>
                  <a:schemeClr val="bg1"/>
                </a:solidFill>
                <a:latin typeface="Times New Roman" panose="02020603050405020304" pitchFamily="18" charset="0"/>
                <a:ea typeface="微软雅黑" panose="020B0503020204020204" charset="-122"/>
                <a:sym typeface="+mn-ea"/>
              </a:rPr>
              <a:t>　</a:t>
            </a:r>
            <a:endParaRPr lang="zh-CN" altLang="en-US" sz="1200" kern="0" dirty="0">
              <a:solidFill>
                <a:schemeClr val="bg1"/>
              </a:solidFill>
              <a:latin typeface="Times New Roman" panose="02020603050405020304" pitchFamily="18" charset="0"/>
              <a:ea typeface="微软雅黑" panose="020B0503020204020204" charset="-122"/>
            </a:endParaRPr>
          </a:p>
          <a:p>
            <a:pPr marL="342900" indent="-342900" eaLnBrk="0" latinLnBrk="0" hangingPunct="0">
              <a:lnSpc>
                <a:spcPts val="2000"/>
              </a:lnSpc>
              <a:spcBef>
                <a:spcPts val="0"/>
              </a:spcBef>
              <a:buFont typeface="+mj-ea"/>
              <a:buAutoNum type="circleNumDbPlain"/>
              <a:defRPr/>
            </a:pPr>
            <a:r>
              <a:rPr lang="zh-CN" altLang="en-US" sz="1200" kern="0" dirty="0">
                <a:solidFill>
                  <a:schemeClr val="bg1"/>
                </a:solidFill>
                <a:latin typeface="Times New Roman" panose="02020603050405020304" pitchFamily="18" charset="0"/>
                <a:ea typeface="微软雅黑" panose="020B0503020204020204" charset="-122"/>
                <a:sym typeface="+mn-ea"/>
              </a:rPr>
              <a:t>如触电者心跳和呼吸都已停止，则须同时采取人工呼吸和心肺复苏术救治。</a:t>
            </a:r>
            <a:endParaRPr lang="zh-CN" altLang="en-US" sz="1200" b="0" kern="0" dirty="0">
              <a:solidFill>
                <a:schemeClr val="bg1"/>
              </a:solidFill>
              <a:latin typeface="Times New Roman" panose="02020603050405020304" pitchFamily="18" charset="0"/>
              <a:ea typeface="微软雅黑" panose="020B0503020204020204" charset="-122"/>
              <a:sym typeface="+mn-ea"/>
            </a:endParaRPr>
          </a:p>
        </p:txBody>
      </p:sp>
      <p:pic>
        <p:nvPicPr>
          <p:cNvPr id="118788" name="图片 5" descr="20108121519478497729.jpg"/>
          <p:cNvPicPr>
            <a:picLocks noChangeAspect="1"/>
          </p:cNvPicPr>
          <p:nvPr/>
        </p:nvPicPr>
        <p:blipFill>
          <a:blip r:embed="rId1">
            <a:clrChange>
              <a:clrFrom>
                <a:srgbClr val="FFFFFF"/>
              </a:clrFrom>
              <a:clrTo>
                <a:srgbClr val="FFFFFF">
                  <a:alpha val="0"/>
                </a:srgbClr>
              </a:clrTo>
            </a:clrChange>
          </a:blip>
          <a:srcRect/>
          <a:stretch>
            <a:fillRect/>
          </a:stretch>
        </p:blipFill>
        <p:spPr bwMode="auto">
          <a:xfrm>
            <a:off x="7135813" y="1609725"/>
            <a:ext cx="2160587" cy="1687513"/>
          </a:xfrm>
          <a:prstGeom prst="rect">
            <a:avLst/>
          </a:prstGeom>
          <a:noFill/>
          <a:ln w="9525">
            <a:noFill/>
            <a:miter lim="800000"/>
            <a:headEnd/>
            <a:tailEnd/>
          </a:ln>
        </p:spPr>
      </p:pic>
      <p:pic>
        <p:nvPicPr>
          <p:cNvPr id="118789" name="图片 6" descr="u=752394131,423287549&amp;fm=21&amp;gp=0.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7521575" y="3490913"/>
            <a:ext cx="1665288" cy="1352550"/>
          </a:xfrm>
          <a:prstGeom prst="rect">
            <a:avLst/>
          </a:prstGeom>
          <a:noFill/>
          <a:ln w="9525">
            <a:noFill/>
            <a:miter lim="800000"/>
            <a:headEnd/>
            <a:tailEnd/>
          </a:ln>
        </p:spPr>
      </p:pic>
      <p:sp>
        <p:nvSpPr>
          <p:cNvPr id="2" name="TextBox 90"/>
          <p:cNvSpPr txBox="1"/>
          <p:nvPr/>
        </p:nvSpPr>
        <p:spPr>
          <a:xfrm>
            <a:off x="765175" y="153988"/>
            <a:ext cx="2568575" cy="460375"/>
          </a:xfrm>
          <a:prstGeom prst="rect">
            <a:avLst/>
          </a:prstGeom>
          <a:noFill/>
        </p:spPr>
        <p:txBody>
          <a:bodyPr>
            <a:spAutoFit/>
          </a:bodyPr>
          <a:lstStyle/>
          <a:p>
            <a:pPr algn="ctr">
              <a:defRPr/>
            </a:pPr>
            <a:r>
              <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rPr>
              <a:t>安全技能掌握</a:t>
            </a:r>
            <a:endParaRPr lang="zh-CN" altLang="en-US" sz="24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charset="-122"/>
            </a:endParaRPr>
          </a:p>
        </p:txBody>
      </p:sp>
      <p:grpSp>
        <p:nvGrpSpPr>
          <p:cNvPr id="4" name="组合 3"/>
          <p:cNvGrpSpPr/>
          <p:nvPr/>
        </p:nvGrpSpPr>
        <p:grpSpPr bwMode="auto">
          <a:xfrm>
            <a:off x="542925" y="819150"/>
            <a:ext cx="3465513" cy="412750"/>
            <a:chOff x="0" y="569219"/>
            <a:chExt cx="6114499" cy="592678"/>
          </a:xfrm>
        </p:grpSpPr>
        <p:sp>
          <p:nvSpPr>
            <p:cNvPr id="5" name="矩形 3"/>
            <p:cNvSpPr/>
            <p:nvPr/>
          </p:nvSpPr>
          <p:spPr>
            <a:xfrm>
              <a:off x="0" y="569219"/>
              <a:ext cx="5666345" cy="592678"/>
            </a:xfrm>
            <a:custGeom>
              <a:avLst/>
              <a:gdLst/>
              <a:ahLst/>
              <a:cxnLst/>
              <a:rect l="l" t="t" r="r" b="b"/>
              <a:pathLst>
                <a:path w="5665954" h="592678">
                  <a:moveTo>
                    <a:pt x="0" y="0"/>
                  </a:moveTo>
                  <a:lnTo>
                    <a:pt x="5391414" y="0"/>
                  </a:lnTo>
                  <a:lnTo>
                    <a:pt x="5665954" y="310986"/>
                  </a:lnTo>
                  <a:lnTo>
                    <a:pt x="5399741" y="592678"/>
                  </a:lnTo>
                  <a:lnTo>
                    <a:pt x="0" y="59267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bg1"/>
                  </a:solidFill>
                  <a:latin typeface="Times New Roman" panose="02020603050405020304" pitchFamily="18" charset="0"/>
                  <a:ea typeface="微软雅黑" panose="020B0503020204020204" charset="-122"/>
                  <a:sym typeface="+mn-ea"/>
                </a:rPr>
                <a:t>触电事故急救</a:t>
              </a:r>
              <a:endParaRPr lang="zh-CN" altLang="en-US" dirty="0">
                <a:solidFill>
                  <a:schemeClr val="bg1"/>
                </a:solidFill>
                <a:latin typeface="Times New Roman" panose="02020603050405020304" pitchFamily="18" charset="0"/>
                <a:ea typeface="微软雅黑" panose="020B0503020204020204" charset="-122"/>
                <a:sym typeface="+mn-ea"/>
              </a:endParaRPr>
            </a:p>
          </p:txBody>
        </p:sp>
        <p:sp>
          <p:nvSpPr>
            <p:cNvPr id="6" name="矩形 3"/>
            <p:cNvSpPr/>
            <p:nvPr/>
          </p:nvSpPr>
          <p:spPr>
            <a:xfrm>
              <a:off x="5515093" y="569219"/>
              <a:ext cx="375329"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矩形 3"/>
            <p:cNvSpPr/>
            <p:nvPr/>
          </p:nvSpPr>
          <p:spPr>
            <a:xfrm>
              <a:off x="5739170" y="569219"/>
              <a:ext cx="375329" cy="592678"/>
            </a:xfrm>
            <a:custGeom>
              <a:avLst/>
              <a:gdLst/>
              <a:ahLst/>
              <a:cxnLst/>
              <a:rect l="l" t="t" r="r" b="b"/>
              <a:pathLst>
                <a:path w="374670" h="592678">
                  <a:moveTo>
                    <a:pt x="0" y="0"/>
                  </a:moveTo>
                  <a:lnTo>
                    <a:pt x="100130" y="0"/>
                  </a:lnTo>
                  <a:lnTo>
                    <a:pt x="374670" y="310986"/>
                  </a:lnTo>
                  <a:lnTo>
                    <a:pt x="108457" y="592678"/>
                  </a:lnTo>
                  <a:lnTo>
                    <a:pt x="8327" y="592678"/>
                  </a:lnTo>
                  <a:lnTo>
                    <a:pt x="274540" y="31098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75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1"/>
          <a:srcRect/>
          <a:stretch>
            <a:fillRect/>
          </a:stretch>
        </p:blipFill>
        <p:spPr bwMode="auto">
          <a:xfrm>
            <a:off x="0" y="1987550"/>
            <a:ext cx="9150350" cy="3162300"/>
          </a:xfrm>
          <a:prstGeom prst="rect">
            <a:avLst/>
          </a:prstGeom>
          <a:noFill/>
          <a:ln w="9525">
            <a:noFill/>
            <a:miter lim="800000"/>
            <a:headEnd/>
            <a:tailEnd/>
          </a:ln>
        </p:spPr>
      </p:pic>
      <p:grpSp>
        <p:nvGrpSpPr>
          <p:cNvPr id="15" name="组合 14"/>
          <p:cNvGrpSpPr/>
          <p:nvPr/>
        </p:nvGrpSpPr>
        <p:grpSpPr bwMode="auto">
          <a:xfrm>
            <a:off x="3708400" y="996950"/>
            <a:ext cx="1727200" cy="1730375"/>
            <a:chOff x="6609209" y="790981"/>
            <a:chExt cx="2301875" cy="2308226"/>
          </a:xfrm>
        </p:grpSpPr>
        <p:sp>
          <p:nvSpPr>
            <p:cNvPr id="120838" name="Oval 5"/>
            <p:cNvSpPr>
              <a:spLocks noChangeArrowheads="1"/>
            </p:cNvSpPr>
            <p:nvPr/>
          </p:nvSpPr>
          <p:spPr bwMode="auto">
            <a:xfrm>
              <a:off x="6609209" y="790981"/>
              <a:ext cx="2301875" cy="2308226"/>
            </a:xfrm>
            <a:prstGeom prst="ellipse">
              <a:avLst/>
            </a:prstGeom>
            <a:solidFill>
              <a:srgbClr val="FFFFFF"/>
            </a:solidFill>
            <a:ln w="9525">
              <a:noFill/>
              <a:round/>
            </a:ln>
          </p:spPr>
          <p:txBody>
            <a:bodyPr/>
            <a:lstStyle/>
            <a:p>
              <a:endParaRPr lang="zh-CN" altLang="en-US">
                <a:ea typeface="华文细黑" panose="02010600040101010101" pitchFamily="2" charset="-122"/>
              </a:endParaRPr>
            </a:p>
          </p:txBody>
        </p:sp>
        <p:sp>
          <p:nvSpPr>
            <p:cNvPr id="120839" name="Freeform 6"/>
            <p:cNvSpPr>
              <a:spLocks noEditPoints="1"/>
            </p:cNvSpPr>
            <p:nvPr/>
          </p:nvSpPr>
          <p:spPr bwMode="auto">
            <a:xfrm>
              <a:off x="6733034" y="914806"/>
              <a:ext cx="2054225" cy="2058988"/>
            </a:xfrm>
            <a:custGeom>
              <a:avLst/>
              <a:gdLst>
                <a:gd name="T0" fmla="*/ 2147483647 w 3306"/>
                <a:gd name="T1" fmla="*/ 0 h 3306"/>
                <a:gd name="T2" fmla="*/ 2147483647 w 3306"/>
                <a:gd name="T3" fmla="*/ 2147483647 h 3306"/>
                <a:gd name="T4" fmla="*/ 2147483647 w 3306"/>
                <a:gd name="T5" fmla="*/ 2147483647 h 3306"/>
                <a:gd name="T6" fmla="*/ 0 w 3306"/>
                <a:gd name="T7" fmla="*/ 2147483647 h 3306"/>
                <a:gd name="T8" fmla="*/ 2147483647 w 3306"/>
                <a:gd name="T9" fmla="*/ 0 h 3306"/>
                <a:gd name="T10" fmla="*/ 2147483647 w 3306"/>
                <a:gd name="T11" fmla="*/ 2147483647 h 3306"/>
                <a:gd name="T12" fmla="*/ 2147483647 w 3306"/>
                <a:gd name="T13" fmla="*/ 2147483647 h 3306"/>
                <a:gd name="T14" fmla="*/ 2147483647 w 3306"/>
                <a:gd name="T15" fmla="*/ 2147483647 h 3306"/>
                <a:gd name="T16" fmla="*/ 2147483647 w 3306"/>
                <a:gd name="T17" fmla="*/ 2147483647 h 3306"/>
                <a:gd name="T18" fmla="*/ 2147483647 w 3306"/>
                <a:gd name="T19" fmla="*/ 2147483647 h 33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06"/>
                <a:gd name="T31" fmla="*/ 0 h 3306"/>
                <a:gd name="T32" fmla="*/ 3306 w 3306"/>
                <a:gd name="T33" fmla="*/ 3306 h 33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06" h="3306">
                  <a:moveTo>
                    <a:pt x="1653" y="0"/>
                  </a:moveTo>
                  <a:cubicBezTo>
                    <a:pt x="2565" y="0"/>
                    <a:pt x="3306" y="740"/>
                    <a:pt x="3306" y="1653"/>
                  </a:cubicBezTo>
                  <a:cubicBezTo>
                    <a:pt x="3306" y="2565"/>
                    <a:pt x="2565" y="3306"/>
                    <a:pt x="1653" y="3306"/>
                  </a:cubicBezTo>
                  <a:cubicBezTo>
                    <a:pt x="740" y="3306"/>
                    <a:pt x="0" y="2565"/>
                    <a:pt x="0" y="1653"/>
                  </a:cubicBezTo>
                  <a:cubicBezTo>
                    <a:pt x="0" y="740"/>
                    <a:pt x="740" y="0"/>
                    <a:pt x="1653" y="0"/>
                  </a:cubicBezTo>
                  <a:close/>
                  <a:moveTo>
                    <a:pt x="1653" y="112"/>
                  </a:moveTo>
                  <a:cubicBezTo>
                    <a:pt x="2503" y="112"/>
                    <a:pt x="3193" y="802"/>
                    <a:pt x="3193" y="1653"/>
                  </a:cubicBezTo>
                  <a:cubicBezTo>
                    <a:pt x="3193" y="2503"/>
                    <a:pt x="2503" y="3193"/>
                    <a:pt x="1653" y="3193"/>
                  </a:cubicBezTo>
                  <a:cubicBezTo>
                    <a:pt x="802" y="3193"/>
                    <a:pt x="112" y="2503"/>
                    <a:pt x="112" y="1653"/>
                  </a:cubicBezTo>
                  <a:cubicBezTo>
                    <a:pt x="112" y="802"/>
                    <a:pt x="802" y="112"/>
                    <a:pt x="1653" y="112"/>
                  </a:cubicBezTo>
                  <a:close/>
                </a:path>
              </a:pathLst>
            </a:custGeom>
            <a:solidFill>
              <a:srgbClr val="C00000"/>
            </a:solidFill>
            <a:ln w="9525">
              <a:noFill/>
              <a:round/>
            </a:ln>
          </p:spPr>
          <p:txBody>
            <a:bodyPr/>
            <a:lstStyle/>
            <a:p>
              <a:endParaRPr lang="zh-CN" altLang="en-US"/>
            </a:p>
          </p:txBody>
        </p:sp>
      </p:grpSp>
      <p:sp>
        <p:nvSpPr>
          <p:cNvPr id="18" name="TextBox 17"/>
          <p:cNvSpPr txBox="1">
            <a:spLocks noChangeArrowheads="1"/>
          </p:cNvSpPr>
          <p:nvPr/>
        </p:nvSpPr>
        <p:spPr bwMode="auto">
          <a:xfrm>
            <a:off x="2441575" y="2828925"/>
            <a:ext cx="4506913" cy="682625"/>
          </a:xfrm>
          <a:prstGeom prst="rect">
            <a:avLst/>
          </a:prstGeom>
          <a:noFill/>
          <a:ln w="9525">
            <a:noFill/>
            <a:miter lim="800000"/>
          </a:ln>
        </p:spPr>
        <p:txBody>
          <a:bodyPr lIns="68562" tIns="34281" rIns="68562" bIns="34281">
            <a:spAutoFit/>
          </a:bodyPr>
          <a:lstStyle/>
          <a:p>
            <a:pPr algn="dist"/>
            <a:r>
              <a:rPr lang="zh-CN" altLang="en-US" sz="4000">
                <a:solidFill>
                  <a:schemeClr val="bg1"/>
                </a:solidFill>
                <a:latin typeface="Times New Roman" panose="02020603050405020304" pitchFamily="18" charset="0"/>
                <a:ea typeface="微软雅黑" panose="020B0503020204020204" charset="-122"/>
                <a:cs typeface="方正正粗黑简体"/>
              </a:rPr>
              <a:t>行业安全禁令</a:t>
            </a:r>
            <a:endParaRPr lang="zh-CN" altLang="en-US" sz="4000">
              <a:solidFill>
                <a:schemeClr val="bg1"/>
              </a:solidFill>
              <a:latin typeface="Times New Roman" panose="02020603050405020304" pitchFamily="18" charset="0"/>
              <a:ea typeface="微软雅黑" panose="020B0503020204020204" charset="-122"/>
              <a:cs typeface="方正正粗黑简体"/>
            </a:endParaRPr>
          </a:p>
        </p:txBody>
      </p:sp>
      <p:cxnSp>
        <p:nvCxnSpPr>
          <p:cNvPr id="19" name="直接连接符 18"/>
          <p:cNvCxnSpPr>
            <a:cxnSpLocks noChangeShapeType="1"/>
          </p:cNvCxnSpPr>
          <p:nvPr/>
        </p:nvCxnSpPr>
        <p:spPr bwMode="auto">
          <a:xfrm>
            <a:off x="2362200" y="3446463"/>
            <a:ext cx="4711700" cy="0"/>
          </a:xfrm>
          <a:prstGeom prst="line">
            <a:avLst/>
          </a:prstGeom>
          <a:noFill/>
          <a:ln w="9525" algn="ctr">
            <a:solidFill>
              <a:schemeClr val="bg1"/>
            </a:solidFill>
            <a:round/>
          </a:ln>
        </p:spPr>
      </p:cxnSp>
      <p:sp>
        <p:nvSpPr>
          <p:cNvPr id="20" name="TextBox 19"/>
          <p:cNvSpPr txBox="1">
            <a:spLocks noChangeArrowheads="1"/>
          </p:cNvSpPr>
          <p:nvPr/>
        </p:nvSpPr>
        <p:spPr bwMode="auto">
          <a:xfrm>
            <a:off x="4141788" y="1122363"/>
            <a:ext cx="772160" cy="1558290"/>
          </a:xfrm>
          <a:prstGeom prst="rect">
            <a:avLst/>
          </a:prstGeom>
          <a:noFill/>
          <a:ln w="9525">
            <a:noFill/>
            <a:miter lim="800000"/>
          </a:ln>
        </p:spPr>
        <p:txBody>
          <a:bodyPr wrap="none" lIns="81614" tIns="40807" rIns="81614" bIns="40807">
            <a:spAutoFit/>
          </a:bodyPr>
          <a:lstStyle/>
          <a:p>
            <a:r>
              <a:rPr lang="en-US" altLang="zh-CN" sz="9600">
                <a:solidFill>
                  <a:srgbClr val="C00000"/>
                </a:solidFill>
                <a:latin typeface="Times New Roman" panose="02020603050405020304" pitchFamily="18" charset="0"/>
                <a:ea typeface="微软雅黑" panose="020B0503020204020204" charset="-122"/>
              </a:rPr>
              <a:t>5</a:t>
            </a:r>
            <a:endParaRPr lang="en-US" altLang="zh-CN" sz="9600">
              <a:solidFill>
                <a:srgbClr val="C00000"/>
              </a:solidFill>
              <a:latin typeface="Times New Roman" panose="02020603050405020304" pitchFamily="18" charset="0"/>
              <a:ea typeface="微软雅黑" panose="020B0503020204020204" charset="-122"/>
            </a:endParaRPr>
          </a:p>
        </p:txBody>
      </p:sp>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Right)">
                                      <p:cBhvr>
                                        <p:cTn id="7" dur="500"/>
                                        <p:tgtEl>
                                          <p:spTgt spid="1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1000"/>
                                        <p:tgtEl>
                                          <p:spTgt spid="15"/>
                                        </p:tgtEl>
                                      </p:cBhvr>
                                    </p:animEffect>
                                  </p:childTnLst>
                                </p:cTn>
                              </p:par>
                            </p:childTnLst>
                          </p:cTn>
                        </p:par>
                        <p:par>
                          <p:cTn id="12" fill="hold">
                            <p:stCondLst>
                              <p:cond delay="1500"/>
                            </p:stCondLst>
                            <p:childTnLst>
                              <p:par>
                                <p:cTn id="13" presetID="49" presetClass="entr" presetSubtype="0" decel="10000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 calcmode="lin" valueType="num">
                                      <p:cBhvr>
                                        <p:cTn id="17" dur="500" fill="hold"/>
                                        <p:tgtEl>
                                          <p:spTgt spid="20"/>
                                        </p:tgtEl>
                                        <p:attrNameLst>
                                          <p:attrName>style.rotation</p:attrName>
                                        </p:attrNameLst>
                                      </p:cBhvr>
                                      <p:tavLst>
                                        <p:tav tm="0">
                                          <p:val>
                                            <p:fltVal val="360"/>
                                          </p:val>
                                        </p:tav>
                                        <p:tav tm="100000">
                                          <p:val>
                                            <p:fltVal val="0"/>
                                          </p:val>
                                        </p:tav>
                                      </p:tavLst>
                                    </p:anim>
                                    <p:animEffect transition="in" filter="fade">
                                      <p:cBhvr>
                                        <p:cTn id="18" dur="500"/>
                                        <p:tgtEl>
                                          <p:spTgt spid="20"/>
                                        </p:tgtEl>
                                      </p:cBhvr>
                                    </p:animEffect>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8"/>
                                        </p:tgtEl>
                                        <p:attrNameLst>
                                          <p:attrName>ppt_y</p:attrName>
                                        </p:attrNameLst>
                                      </p:cBhvr>
                                      <p:tavLst>
                                        <p:tav tm="0">
                                          <p:val>
                                            <p:strVal val="#ppt_y"/>
                                          </p:val>
                                        </p:tav>
                                        <p:tav tm="100000">
                                          <p:val>
                                            <p:strVal val="#ppt_y"/>
                                          </p:val>
                                        </p:tav>
                                      </p:tavLst>
                                    </p:anim>
                                    <p:anim calcmode="lin" valueType="num">
                                      <p:cBhvr>
                                        <p:cTn id="2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8"/>
                                        </p:tgtEl>
                                      </p:cBhvr>
                                    </p:animEffect>
                                  </p:childTnLst>
                                </p:cTn>
                              </p:par>
                            </p:childTnLst>
                          </p:cTn>
                        </p:par>
                        <p:par>
                          <p:cTn id="27" fill="hold">
                            <p:stCondLst>
                              <p:cond delay="2750"/>
                            </p:stCondLst>
                            <p:childTnLst>
                              <p:par>
                                <p:cTn id="28" presetID="16" presetClass="entr" presetSubtype="21"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矩形 2"/>
          <p:cNvSpPr>
            <a:spLocks noChangeArrowheads="1"/>
          </p:cNvSpPr>
          <p:nvPr/>
        </p:nvSpPr>
        <p:spPr bwMode="auto">
          <a:xfrm>
            <a:off x="600075" y="1096963"/>
            <a:ext cx="6564313" cy="3554730"/>
          </a:xfrm>
          <a:prstGeom prst="rect">
            <a:avLst/>
          </a:prstGeom>
          <a:noFill/>
          <a:ln w="9525">
            <a:noFill/>
            <a:miter lim="800000"/>
          </a:ln>
        </p:spPr>
        <p:txBody>
          <a:bodyPr lIns="0" tIns="0" rIns="0" bIns="0">
            <a:spAutoFit/>
          </a:bodyPr>
          <a:lstStyle/>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无特种作业操作证，不焊、割。</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雨天、露天作业无可靠安全措施，不焊、割。</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装过易燃、易爆及有害物品的容器，未进行彻底清洗、未进行可燃浓度检测，不焊、割。</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在容器内工作无</a:t>
            </a:r>
            <a:r>
              <a:rPr lang="en-US" altLang="zh-CN" sz="1400">
                <a:solidFill>
                  <a:srgbClr val="2C2D34"/>
                </a:solidFill>
                <a:latin typeface="Times New Roman" panose="02020603050405020304" pitchFamily="18" charset="0"/>
                <a:ea typeface="微软雅黑" panose="020B0503020204020204" charset="-122"/>
              </a:rPr>
              <a:t>12</a:t>
            </a:r>
            <a:r>
              <a:rPr lang="zh-CN" altLang="en-US" sz="1400">
                <a:solidFill>
                  <a:srgbClr val="2C2D34"/>
                </a:solidFill>
                <a:latin typeface="Times New Roman" panose="02020603050405020304" pitchFamily="18" charset="0"/>
                <a:ea typeface="微软雅黑" panose="020B0503020204020204" charset="-122"/>
              </a:rPr>
              <a:t>伏低压照明和通风不良，不焊、割。</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设备内无断电，设备未卸压，不焊、割。</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作业区周围有易燃易爆物品未消除干净，不焊、割。</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焊体性质不清、火星飞向不明，不焊、割。</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设备安全附件不全或失效，不焊、割。</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锅炉、容器等设备内无专人监护、无防护措施，不焊、割。</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禁火区内未采取安全措施、未办理动火手续，不焊、割。 </a:t>
            </a:r>
            <a:endParaRPr lang="zh-CN" altLang="en-US" sz="1400">
              <a:solidFill>
                <a:srgbClr val="2C2D34"/>
              </a:solidFill>
              <a:latin typeface="Times New Roman" panose="02020603050405020304" pitchFamily="18" charset="0"/>
              <a:ea typeface="微软雅黑" panose="020B0503020204020204" charset="-122"/>
            </a:endParaRPr>
          </a:p>
        </p:txBody>
      </p:sp>
      <p:pic>
        <p:nvPicPr>
          <p:cNvPr id="122882" name="图片 3"/>
          <p:cNvPicPr>
            <a:picLocks noChangeAspect="1"/>
          </p:cNvPicPr>
          <p:nvPr/>
        </p:nvPicPr>
        <p:blipFill>
          <a:blip r:embed="rId1"/>
          <a:srcRect/>
          <a:stretch>
            <a:fillRect/>
          </a:stretch>
        </p:blipFill>
        <p:spPr bwMode="auto">
          <a:xfrm>
            <a:off x="5868988" y="2400300"/>
            <a:ext cx="3225800" cy="2478088"/>
          </a:xfrm>
          <a:prstGeom prst="rect">
            <a:avLst/>
          </a:prstGeom>
          <a:noFill/>
          <a:ln w="9525">
            <a:noFill/>
            <a:miter lim="800000"/>
            <a:headEnd/>
            <a:tailEnd/>
          </a:ln>
        </p:spPr>
      </p:pic>
      <p:sp>
        <p:nvSpPr>
          <p:cNvPr id="122883" name="文本框 1"/>
          <p:cNvSpPr txBox="1">
            <a:spLocks noChangeArrowheads="1"/>
          </p:cNvSpPr>
          <p:nvPr/>
        </p:nvSpPr>
        <p:spPr bwMode="auto">
          <a:xfrm>
            <a:off x="819150" y="149225"/>
            <a:ext cx="3230880" cy="460375"/>
          </a:xfrm>
          <a:prstGeom prst="rect">
            <a:avLst/>
          </a:prstGeom>
          <a:noFill/>
          <a:ln w="9525">
            <a:noFill/>
            <a:miter lim="800000"/>
          </a:ln>
        </p:spPr>
        <p:txBody>
          <a:bodyPr wrap="none">
            <a:spAutoFit/>
          </a:bodyPr>
          <a:lstStyle/>
          <a:p>
            <a:r>
              <a:rPr lang="en-US" altLang="zh-CN" sz="2400">
                <a:solidFill>
                  <a:srgbClr val="FF9900"/>
                </a:solidFill>
                <a:latin typeface="Times New Roman" panose="02020603050405020304" pitchFamily="18" charset="0"/>
                <a:ea typeface="微软雅黑" panose="020B0503020204020204" charset="-122"/>
                <a:sym typeface="+mn-ea"/>
              </a:rPr>
              <a:t>1</a:t>
            </a:r>
            <a:r>
              <a:rPr lang="zh-CN" altLang="en-US" sz="2400">
                <a:solidFill>
                  <a:srgbClr val="FF9900"/>
                </a:solidFill>
                <a:latin typeface="Times New Roman" panose="02020603050405020304" pitchFamily="18" charset="0"/>
                <a:ea typeface="微软雅黑" panose="020B0503020204020204" charset="-122"/>
                <a:sym typeface="+mn-ea"/>
              </a:rPr>
              <a:t>、电焊气割“十不准</a:t>
            </a:r>
            <a:r>
              <a:rPr lang="en-US" altLang="zh-CN" sz="2400">
                <a:solidFill>
                  <a:srgbClr val="FF9900"/>
                </a:solidFill>
                <a:latin typeface="Times New Roman" panose="02020603050405020304" pitchFamily="18" charset="0"/>
                <a:ea typeface="微软雅黑" panose="020B0503020204020204" charset="-122"/>
                <a:sym typeface="+mn-ea"/>
              </a:rPr>
              <a:t>”</a:t>
            </a:r>
            <a:endParaRPr lang="en-US" altLang="zh-CN" sz="2400">
              <a:solidFill>
                <a:srgbClr val="FF9900"/>
              </a:solidFill>
              <a:latin typeface="Times New Roman" panose="02020603050405020304" pitchFamily="18" charset="0"/>
              <a:ea typeface="微软雅黑" panose="020B0503020204020204" charset="-122"/>
              <a:sym typeface="+mn-ea"/>
            </a:endParaRP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矩形 2"/>
          <p:cNvSpPr>
            <a:spLocks noChangeArrowheads="1"/>
          </p:cNvSpPr>
          <p:nvPr/>
        </p:nvSpPr>
        <p:spPr bwMode="auto">
          <a:xfrm>
            <a:off x="346075" y="914400"/>
            <a:ext cx="4978400" cy="3969385"/>
          </a:xfrm>
          <a:prstGeom prst="rect">
            <a:avLst/>
          </a:prstGeom>
          <a:noFill/>
          <a:ln w="9525">
            <a:noFill/>
            <a:miter lim="800000"/>
          </a:ln>
        </p:spPr>
        <p:txBody>
          <a:bodyPr>
            <a:spAutoFit/>
          </a:bodyPr>
          <a:lstStyle/>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1.超载或被吊物重量不清不吊</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2.指挥信号不明确不吊</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3.钢丝绳不合格、捆绑捆缚不牢不吊</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4.结构或零部件有影响安全工作的缺陷或损伤时不吊</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5.歪拉斜吊重物时不吊</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6.被吊物上有人或工作面浮放有放置物时不吊</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7.容器内装的物品过满时不吊</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8.重物棱角处与捆绑钢丝绳之间未加衬垫时（防止钢丝绳磨损或割断）不吊</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9.埋在地下或凝固在地面的物体不吊</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10.工作场地昏暗，无法看清场地或暴雨、暴雪、大雾、六级以上大风等恶劣天气不吊</a:t>
            </a:r>
            <a:endParaRPr lang="zh-CN" altLang="en-US" sz="1400">
              <a:solidFill>
                <a:srgbClr val="2C2D34"/>
              </a:solidFill>
              <a:latin typeface="Times New Roman" panose="02020603050405020304" pitchFamily="18" charset="0"/>
              <a:ea typeface="微软雅黑" panose="020B0503020204020204" charset="-122"/>
            </a:endParaRPr>
          </a:p>
        </p:txBody>
      </p:sp>
      <p:pic>
        <p:nvPicPr>
          <p:cNvPr id="124930" name="图片 1" descr="起重作业"/>
          <p:cNvPicPr>
            <a:picLocks noChangeAspect="1"/>
          </p:cNvPicPr>
          <p:nvPr/>
        </p:nvPicPr>
        <p:blipFill>
          <a:blip r:embed="rId1"/>
          <a:srcRect/>
          <a:stretch>
            <a:fillRect/>
          </a:stretch>
        </p:blipFill>
        <p:spPr bwMode="auto">
          <a:xfrm>
            <a:off x="5448300" y="1022350"/>
            <a:ext cx="3187700" cy="3752850"/>
          </a:xfrm>
          <a:prstGeom prst="rect">
            <a:avLst/>
          </a:prstGeom>
          <a:noFill/>
          <a:ln w="9525">
            <a:noFill/>
            <a:miter lim="800000"/>
            <a:headEnd/>
            <a:tailEnd/>
          </a:ln>
        </p:spPr>
      </p:pic>
      <p:sp>
        <p:nvSpPr>
          <p:cNvPr id="124931" name="文本框 2"/>
          <p:cNvSpPr txBox="1">
            <a:spLocks noChangeArrowheads="1"/>
          </p:cNvSpPr>
          <p:nvPr/>
        </p:nvSpPr>
        <p:spPr bwMode="auto">
          <a:xfrm>
            <a:off x="914400" y="139700"/>
            <a:ext cx="3230880" cy="460375"/>
          </a:xfrm>
          <a:prstGeom prst="rect">
            <a:avLst/>
          </a:prstGeom>
          <a:noFill/>
          <a:ln w="9525">
            <a:noFill/>
            <a:miter lim="800000"/>
          </a:ln>
        </p:spPr>
        <p:txBody>
          <a:bodyPr wrap="none">
            <a:spAutoFit/>
          </a:bodyPr>
          <a:lstStyle/>
          <a:p>
            <a:r>
              <a:rPr lang="en-US" altLang="zh-CN" sz="2400">
                <a:solidFill>
                  <a:srgbClr val="FF9900"/>
                </a:solidFill>
                <a:latin typeface="Times New Roman" panose="02020603050405020304" pitchFamily="18" charset="0"/>
                <a:ea typeface="微软雅黑" panose="020B0503020204020204" charset="-122"/>
                <a:sym typeface="+mn-ea"/>
              </a:rPr>
              <a:t>2</a:t>
            </a:r>
            <a:r>
              <a:rPr lang="zh-CN" altLang="en-US" sz="2400">
                <a:solidFill>
                  <a:srgbClr val="FF9900"/>
                </a:solidFill>
                <a:latin typeface="Times New Roman" panose="02020603050405020304" pitchFamily="18" charset="0"/>
                <a:ea typeface="微软雅黑" panose="020B0503020204020204" charset="-122"/>
                <a:sym typeface="+mn-ea"/>
              </a:rPr>
              <a:t>、起重作业“十不吊</a:t>
            </a:r>
            <a:r>
              <a:rPr lang="en-US" altLang="zh-CN" sz="2400">
                <a:solidFill>
                  <a:srgbClr val="FF9900"/>
                </a:solidFill>
                <a:latin typeface="Times New Roman" panose="02020603050405020304" pitchFamily="18" charset="0"/>
                <a:ea typeface="微软雅黑" panose="020B0503020204020204" charset="-122"/>
                <a:sym typeface="+mn-ea"/>
              </a:rPr>
              <a:t>”</a:t>
            </a:r>
            <a:endParaRPr lang="en-US" altLang="zh-CN" sz="2400">
              <a:solidFill>
                <a:srgbClr val="FF9900"/>
              </a:solidFill>
              <a:latin typeface="Times New Roman" panose="02020603050405020304" pitchFamily="18" charset="0"/>
              <a:ea typeface="微软雅黑" panose="020B0503020204020204" charset="-122"/>
              <a:sym typeface="+mn-ea"/>
            </a:endParaRP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图片 3"/>
          <p:cNvPicPr>
            <a:picLocks noChangeAspect="1"/>
          </p:cNvPicPr>
          <p:nvPr/>
        </p:nvPicPr>
        <p:blipFill>
          <a:blip r:embed="rId1"/>
          <a:srcRect l="21840" r="4240" b="10268"/>
          <a:stretch>
            <a:fillRect/>
          </a:stretch>
        </p:blipFill>
        <p:spPr bwMode="auto">
          <a:xfrm>
            <a:off x="6091238" y="1174750"/>
            <a:ext cx="2101850" cy="3384550"/>
          </a:xfrm>
          <a:prstGeom prst="rect">
            <a:avLst/>
          </a:prstGeom>
          <a:noFill/>
          <a:ln w="9525">
            <a:noFill/>
            <a:miter lim="800000"/>
            <a:headEnd/>
            <a:tailEnd/>
          </a:ln>
        </p:spPr>
      </p:pic>
      <p:sp>
        <p:nvSpPr>
          <p:cNvPr id="126978" name="矩形 1"/>
          <p:cNvSpPr>
            <a:spLocks noChangeArrowheads="1"/>
          </p:cNvSpPr>
          <p:nvPr/>
        </p:nvSpPr>
        <p:spPr bwMode="auto">
          <a:xfrm>
            <a:off x="666750" y="79375"/>
            <a:ext cx="4770438" cy="645160"/>
          </a:xfrm>
          <a:prstGeom prst="rect">
            <a:avLst/>
          </a:prstGeom>
          <a:noFill/>
          <a:ln w="9525">
            <a:noFill/>
            <a:miter lim="800000"/>
          </a:ln>
        </p:spPr>
        <p:txBody>
          <a:bodyPr>
            <a:spAutoFit/>
          </a:bodyPr>
          <a:lstStyle/>
          <a:p>
            <a:pPr eaLnBrk="0" hangingPunct="0">
              <a:lnSpc>
                <a:spcPct val="150000"/>
              </a:lnSpc>
            </a:pPr>
            <a:r>
              <a:rPr lang="en-US" altLang="zh-CN" sz="2400">
                <a:solidFill>
                  <a:srgbClr val="FF9900"/>
                </a:solidFill>
                <a:latin typeface="Times New Roman" panose="02020603050405020304" pitchFamily="18" charset="0"/>
                <a:ea typeface="微软雅黑" panose="020B0503020204020204" charset="-122"/>
              </a:rPr>
              <a:t>3</a:t>
            </a:r>
            <a:r>
              <a:rPr lang="zh-CN" altLang="en-US" sz="2400">
                <a:solidFill>
                  <a:srgbClr val="FF9900"/>
                </a:solidFill>
                <a:latin typeface="Times New Roman" panose="02020603050405020304" pitchFamily="18" charset="0"/>
                <a:ea typeface="微软雅黑" panose="020B0503020204020204" charset="-122"/>
              </a:rPr>
              <a:t>、电气安全“十不准 ”</a:t>
            </a:r>
            <a:endParaRPr lang="zh-CN" altLang="en-US" sz="2400">
              <a:solidFill>
                <a:srgbClr val="FF9900"/>
              </a:solidFill>
              <a:latin typeface="Times New Roman" panose="02020603050405020304" pitchFamily="18" charset="0"/>
              <a:ea typeface="微软雅黑" panose="020B0503020204020204" charset="-122"/>
            </a:endParaRPr>
          </a:p>
        </p:txBody>
      </p:sp>
      <p:sp>
        <p:nvSpPr>
          <p:cNvPr id="126979" name="矩形 2"/>
          <p:cNvSpPr>
            <a:spLocks noChangeArrowheads="1"/>
          </p:cNvSpPr>
          <p:nvPr/>
        </p:nvSpPr>
        <p:spPr bwMode="auto">
          <a:xfrm>
            <a:off x="666750" y="1174750"/>
            <a:ext cx="5500688" cy="3322955"/>
          </a:xfrm>
          <a:prstGeom prst="rect">
            <a:avLst/>
          </a:prstGeom>
          <a:noFill/>
          <a:ln w="9525">
            <a:noFill/>
            <a:miter lim="800000"/>
          </a:ln>
        </p:spPr>
        <p:txBody>
          <a:bodyPr>
            <a:spAutoFit/>
          </a:bodyPr>
          <a:lstStyle/>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无证电工不准安装电气设备。</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任何人不准玩弄电气设备和开关。</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不准使用绝缘损坏的电气设备。</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不准利用电热设备和灯泡取暖。</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任何人不准启动挂有警告牌和拔掉熔断器的电气设备。</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不准用水冲洗和揩擦电气设备</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熔丝熔断时不准调换容量不符的熔丝。</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不准在埋有电缆的地方未办任何手续打桩动土。</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有人触电时应立即切断电源，在未脱离电源前不准接触触电者。</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雷电时不准接触避雷器和避雷针 。</a:t>
            </a:r>
            <a:endParaRPr lang="zh-CN" altLang="en-US" sz="1400">
              <a:solidFill>
                <a:srgbClr val="2C2D34"/>
              </a:solidFill>
              <a:latin typeface="Times New Roman" panose="02020603050405020304" pitchFamily="18" charset="0"/>
              <a:ea typeface="微软雅黑" panose="020B0503020204020204" charset="-122"/>
            </a:endParaRP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矩形 1"/>
          <p:cNvSpPr>
            <a:spLocks noChangeArrowheads="1"/>
          </p:cNvSpPr>
          <p:nvPr/>
        </p:nvSpPr>
        <p:spPr bwMode="auto">
          <a:xfrm>
            <a:off x="739775" y="0"/>
            <a:ext cx="5018088" cy="645160"/>
          </a:xfrm>
          <a:prstGeom prst="rect">
            <a:avLst/>
          </a:prstGeom>
          <a:noFill/>
          <a:ln w="9525">
            <a:noFill/>
            <a:miter lim="800000"/>
          </a:ln>
        </p:spPr>
        <p:txBody>
          <a:bodyPr>
            <a:spAutoFit/>
          </a:bodyPr>
          <a:lstStyle/>
          <a:p>
            <a:pPr eaLnBrk="0" hangingPunct="0">
              <a:lnSpc>
                <a:spcPct val="150000"/>
              </a:lnSpc>
            </a:pPr>
            <a:r>
              <a:rPr lang="en-US" altLang="zh-CN" sz="2400">
                <a:solidFill>
                  <a:srgbClr val="FF9900"/>
                </a:solidFill>
                <a:latin typeface="Times New Roman" panose="02020603050405020304" pitchFamily="18" charset="0"/>
                <a:ea typeface="微软雅黑" panose="020B0503020204020204" charset="-122"/>
              </a:rPr>
              <a:t>4</a:t>
            </a:r>
            <a:r>
              <a:rPr lang="zh-CN" altLang="en-US" sz="2400">
                <a:solidFill>
                  <a:srgbClr val="FF9900"/>
                </a:solidFill>
                <a:latin typeface="Times New Roman" panose="02020603050405020304" pitchFamily="18" charset="0"/>
                <a:ea typeface="微软雅黑" panose="020B0503020204020204" charset="-122"/>
              </a:rPr>
              <a:t>、高处作业“十不准 ”</a:t>
            </a:r>
            <a:endParaRPr lang="zh-CN" altLang="en-US" sz="2400">
              <a:solidFill>
                <a:srgbClr val="FF9900"/>
              </a:solidFill>
              <a:latin typeface="Times New Roman" panose="02020603050405020304" pitchFamily="18" charset="0"/>
              <a:ea typeface="微软雅黑" panose="020B0503020204020204" charset="-122"/>
            </a:endParaRPr>
          </a:p>
        </p:txBody>
      </p:sp>
      <p:sp>
        <p:nvSpPr>
          <p:cNvPr id="129026" name="矩形 2"/>
          <p:cNvSpPr>
            <a:spLocks noChangeArrowheads="1"/>
          </p:cNvSpPr>
          <p:nvPr/>
        </p:nvSpPr>
        <p:spPr bwMode="auto">
          <a:xfrm>
            <a:off x="3005138" y="1079500"/>
            <a:ext cx="5756275" cy="3646170"/>
          </a:xfrm>
          <a:prstGeom prst="rect">
            <a:avLst/>
          </a:prstGeom>
          <a:noFill/>
          <a:ln w="9525">
            <a:noFill/>
            <a:miter lim="800000"/>
          </a:ln>
        </p:spPr>
        <p:txBody>
          <a:bodyPr>
            <a:spAutoFit/>
          </a:bodyPr>
          <a:lstStyle/>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患有高血压、心脏病、贫血、癫痫、深度近视眼等疾病不准登高； </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无人监护不准登高；</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没有戴安全帽、系安全带、不扎紧裤管时不准登高作业；</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作业现场有六级以上大风及暴雨、大雪、大雾不准登高。</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脚手架、跳板不牢不准登高</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梯子无防滑措施、未穿防滑鞋不准登高</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不准攀爬井架、龙门架、脚手架，不能乘坐非载人的垂直运输设备登高</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携带笨重物件不准登高</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高压线旁无遮拦不准登高</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光线不足不准登高</a:t>
            </a:r>
            <a:endParaRPr lang="zh-CN" altLang="en-US" sz="1400">
              <a:solidFill>
                <a:srgbClr val="2C2D34"/>
              </a:solidFill>
              <a:latin typeface="Times New Roman" panose="02020603050405020304" pitchFamily="18" charset="0"/>
              <a:ea typeface="微软雅黑" panose="020B0503020204020204" charset="-122"/>
            </a:endParaRPr>
          </a:p>
        </p:txBody>
      </p:sp>
      <p:pic>
        <p:nvPicPr>
          <p:cNvPr id="129027" name="图片 209" descr="an1"/>
          <p:cNvPicPr>
            <a:picLocks noChangeAspect="1"/>
          </p:cNvPicPr>
          <p:nvPr>
            <p:custDataLst>
              <p:tags r:id="rId1"/>
            </p:custDataLst>
          </p:nvPr>
        </p:nvPicPr>
        <p:blipFill>
          <a:blip r:embed="rId2"/>
          <a:srcRect/>
          <a:stretch>
            <a:fillRect/>
          </a:stretch>
        </p:blipFill>
        <p:spPr bwMode="auto">
          <a:xfrm>
            <a:off x="512763" y="1290638"/>
            <a:ext cx="2065337" cy="3225800"/>
          </a:xfrm>
          <a:prstGeom prst="rect">
            <a:avLst/>
          </a:prstGeom>
          <a:noFill/>
          <a:ln w="9525">
            <a:noFill/>
            <a:miter lim="800000"/>
            <a:headEnd/>
            <a:tailEnd/>
          </a:ln>
        </p:spPr>
      </p:pic>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矩形 1"/>
          <p:cNvSpPr>
            <a:spLocks noChangeArrowheads="1"/>
          </p:cNvSpPr>
          <p:nvPr/>
        </p:nvSpPr>
        <p:spPr bwMode="auto">
          <a:xfrm>
            <a:off x="765175" y="79375"/>
            <a:ext cx="4664075" cy="645160"/>
          </a:xfrm>
          <a:prstGeom prst="rect">
            <a:avLst/>
          </a:prstGeom>
          <a:noFill/>
          <a:ln w="9525">
            <a:noFill/>
            <a:miter lim="800000"/>
          </a:ln>
        </p:spPr>
        <p:txBody>
          <a:bodyPr>
            <a:spAutoFit/>
          </a:bodyPr>
          <a:lstStyle/>
          <a:p>
            <a:pPr eaLnBrk="0" hangingPunct="0">
              <a:lnSpc>
                <a:spcPct val="150000"/>
              </a:lnSpc>
            </a:pPr>
            <a:r>
              <a:rPr lang="en-US" altLang="zh-CN" sz="2400">
                <a:solidFill>
                  <a:srgbClr val="FF9900"/>
                </a:solidFill>
                <a:latin typeface="Times New Roman" panose="02020603050405020304" pitchFamily="18" charset="0"/>
                <a:ea typeface="微软雅黑" panose="020B0503020204020204" charset="-122"/>
              </a:rPr>
              <a:t>5</a:t>
            </a:r>
            <a:r>
              <a:rPr lang="zh-CN" altLang="en-US" sz="2400">
                <a:solidFill>
                  <a:srgbClr val="FF9900"/>
                </a:solidFill>
                <a:latin typeface="Times New Roman" panose="02020603050405020304" pitchFamily="18" charset="0"/>
                <a:ea typeface="微软雅黑" panose="020B0503020204020204" charset="-122"/>
              </a:rPr>
              <a:t>、施工现场安全“十不准” </a:t>
            </a:r>
            <a:endParaRPr lang="zh-CN" altLang="en-US" sz="2400">
              <a:solidFill>
                <a:srgbClr val="FF9900"/>
              </a:solidFill>
              <a:latin typeface="Times New Roman" panose="02020603050405020304" pitchFamily="18" charset="0"/>
              <a:ea typeface="微软雅黑" panose="020B0503020204020204" charset="-122"/>
            </a:endParaRPr>
          </a:p>
        </p:txBody>
      </p:sp>
      <p:sp>
        <p:nvSpPr>
          <p:cNvPr id="131074" name="矩形 2"/>
          <p:cNvSpPr>
            <a:spLocks noChangeArrowheads="1"/>
          </p:cNvSpPr>
          <p:nvPr/>
        </p:nvSpPr>
        <p:spPr bwMode="auto">
          <a:xfrm>
            <a:off x="412750" y="1198563"/>
            <a:ext cx="5119688" cy="3322955"/>
          </a:xfrm>
          <a:prstGeom prst="rect">
            <a:avLst/>
          </a:prstGeom>
          <a:noFill/>
          <a:ln w="9525">
            <a:noFill/>
            <a:miter lim="800000"/>
          </a:ln>
        </p:spPr>
        <p:txBody>
          <a:bodyPr>
            <a:spAutoFit/>
          </a:bodyPr>
          <a:lstStyle/>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不戴安全帽，不准进现场。</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酒后和带小孩不准进现场。</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井架等垂直运输不准乘人。</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不准穿拖鞋、高跟鞋及硬底鞋上班。</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模板又易腐材料不准作脚手板使用，作业时不准打闹。</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电源开关不能一闸多用。未经训练的职工，不准操作机械。</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无防护措施不准高空作业。</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吊装设备未经检查（或试吊）不准吊装，下面不准站人。</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木工场地和防火禁区不准吸烟。</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施工现场备种材料应类堆放整齐，做到文明施工。</a:t>
            </a:r>
            <a:endParaRPr lang="zh-CN" altLang="en-US" sz="1400">
              <a:solidFill>
                <a:srgbClr val="2C2D34"/>
              </a:solidFill>
              <a:latin typeface="Times New Roman" panose="02020603050405020304" pitchFamily="18" charset="0"/>
              <a:ea typeface="微软雅黑" panose="020B0503020204020204" charset="-122"/>
            </a:endParaRPr>
          </a:p>
        </p:txBody>
      </p:sp>
      <p:pic>
        <p:nvPicPr>
          <p:cNvPr id="131075" name="图片 4"/>
          <p:cNvPicPr>
            <a:picLocks noChangeAspect="1"/>
          </p:cNvPicPr>
          <p:nvPr/>
        </p:nvPicPr>
        <p:blipFill>
          <a:blip r:embed="rId1"/>
          <a:srcRect b="3232"/>
          <a:stretch>
            <a:fillRect/>
          </a:stretch>
        </p:blipFill>
        <p:spPr bwMode="auto">
          <a:xfrm>
            <a:off x="5715000" y="1341438"/>
            <a:ext cx="2430463" cy="3295650"/>
          </a:xfrm>
          <a:prstGeom prst="rect">
            <a:avLst/>
          </a:prstGeom>
          <a:noFill/>
          <a:ln w="9525">
            <a:noFill/>
            <a:miter lim="800000"/>
            <a:headEnd/>
            <a:tailEnd/>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02523" y="987574"/>
            <a:ext cx="8583930" cy="3528392"/>
            <a:chOff x="794327" y="2142836"/>
            <a:chExt cx="12161021" cy="2323567"/>
          </a:xfrm>
          <a:solidFill>
            <a:schemeClr val="bg1"/>
          </a:solidFill>
          <a:effectLst>
            <a:outerShdw blurRad="76200" dir="13500000" sy="23000" kx="1200000" algn="br" rotWithShape="0">
              <a:prstClr val="black">
                <a:alpha val="20000"/>
              </a:prstClr>
            </a:outerShdw>
          </a:effectLst>
        </p:grpSpPr>
        <p:sp>
          <p:nvSpPr>
            <p:cNvPr id="6" name="矩形 5"/>
            <p:cNvSpPr/>
            <p:nvPr/>
          </p:nvSpPr>
          <p:spPr>
            <a:xfrm>
              <a:off x="794327" y="2142836"/>
              <a:ext cx="12161021" cy="2323567"/>
            </a:xfrm>
            <a:prstGeom prst="rect">
              <a:avLst/>
            </a:prstGeom>
            <a:grp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文本框 2"/>
            <p:cNvSpPr txBox="1"/>
            <p:nvPr/>
          </p:nvSpPr>
          <p:spPr>
            <a:xfrm>
              <a:off x="965076" y="2309243"/>
              <a:ext cx="11990272" cy="222949"/>
            </a:xfrm>
            <a:prstGeom prst="rect">
              <a:avLst/>
            </a:prstGeom>
            <a:noFill/>
          </p:spPr>
          <p:txBody>
            <a:bodyPr>
              <a:spAutoFit/>
            </a:bodyPr>
            <a:lstStyle/>
            <a:p>
              <a:pPr>
                <a:defRPr/>
              </a:pPr>
              <a:endParaRPr sz="1600" dirty="0">
                <a:solidFill>
                  <a:schemeClr val="accent6">
                    <a:lumMod val="50000"/>
                  </a:schemeClr>
                </a:solidFill>
                <a:latin typeface="Arial" panose="020B0604020202020204" pitchFamily="34" charset="0"/>
                <a:ea typeface="华文细黑" panose="02010600040101010101" pitchFamily="2" charset="-122"/>
              </a:endParaRPr>
            </a:p>
          </p:txBody>
        </p:sp>
      </p:grpSp>
      <p:sp>
        <p:nvSpPr>
          <p:cNvPr id="91" name="TextBox 90"/>
          <p:cNvSpPr txBox="1"/>
          <p:nvPr/>
        </p:nvSpPr>
        <p:spPr>
          <a:xfrm>
            <a:off x="900113" y="153988"/>
            <a:ext cx="6686550" cy="460375"/>
          </a:xfrm>
          <a:prstGeom prst="rect">
            <a:avLst/>
          </a:prstGeom>
          <a:noFill/>
        </p:spPr>
        <p:txBody>
          <a:bodyPr>
            <a:spAutoFit/>
          </a:bodyPr>
          <a:lstStyle/>
          <a:p>
            <a:pPr algn="ctr">
              <a:defRPr/>
            </a:pPr>
            <a:r>
              <a:rPr lang="en-US" altLang="zh-CN" sz="2400" dirty="0">
                <a:solidFill>
                  <a:srgbClr val="FF9900"/>
                </a:solidFill>
                <a:effectLst>
                  <a:outerShdw blurRad="50800" dist="38100" dir="2700000" algn="tl" rotWithShape="0">
                    <a:prstClr val="black">
                      <a:alpha val="40000"/>
                    </a:prstClr>
                  </a:outerShdw>
                </a:effectLst>
                <a:latin typeface="Times New Roman" panose="02020603050405020304" pitchFamily="18" charset="0"/>
                <a:ea typeface="微软雅黑" panose="020B0503020204020204" charset="-122"/>
                <a:sym typeface="+mn-ea"/>
              </a:rPr>
              <a:t>2026年全国“安全生产月”活动方案</a:t>
            </a:r>
            <a:endParaRPr lang="en-US" altLang="zh-CN" sz="2400" dirty="0">
              <a:solidFill>
                <a:srgbClr val="FF9900"/>
              </a:solidFill>
              <a:effectLst>
                <a:outerShdw blurRad="50800" dist="38100" dir="2700000" algn="tl" rotWithShape="0">
                  <a:prstClr val="black">
                    <a:alpha val="40000"/>
                  </a:prstClr>
                </a:outerShdw>
              </a:effectLst>
              <a:latin typeface="Times New Roman" panose="02020603050405020304" pitchFamily="18" charset="0"/>
              <a:ea typeface="微软雅黑" panose="020B0503020204020204" charset="-122"/>
              <a:sym typeface="+mn-ea"/>
            </a:endParaRPr>
          </a:p>
        </p:txBody>
      </p:sp>
      <p:sp>
        <p:nvSpPr>
          <p:cNvPr id="26627" name="矩形 4"/>
          <p:cNvSpPr>
            <a:spLocks noChangeArrowheads="1"/>
          </p:cNvSpPr>
          <p:nvPr/>
        </p:nvSpPr>
        <p:spPr bwMode="auto">
          <a:xfrm>
            <a:off x="765175" y="1347153"/>
            <a:ext cx="7345363" cy="2584450"/>
          </a:xfrm>
          <a:prstGeom prst="rect">
            <a:avLst/>
          </a:prstGeom>
          <a:noFill/>
          <a:ln w="9525">
            <a:noFill/>
            <a:miter lim="800000"/>
          </a:ln>
        </p:spPr>
        <p:txBody>
          <a:bodyPr>
            <a:spAutoFit/>
          </a:bodyPr>
          <a:lstStyle/>
          <a:p>
            <a:pPr algn="just"/>
            <a:r>
              <a:rPr lang="zh-CN" altLang="en-US">
                <a:latin typeface="Times New Roman" panose="02020603050405020304" pitchFamily="18" charset="0"/>
                <a:ea typeface="微软雅黑" panose="020B0503020204020204" charset="-122"/>
              </a:rPr>
              <a:t>一、总体思路</a:t>
            </a:r>
            <a:endParaRPr lang="zh-CN" altLang="en-US">
              <a:latin typeface="Times New Roman" panose="02020603050405020304" pitchFamily="18" charset="0"/>
              <a:ea typeface="微软雅黑" panose="020B0503020204020204" charset="-122"/>
            </a:endParaRPr>
          </a:p>
          <a:p>
            <a:pPr algn="just"/>
            <a:r>
              <a:rPr lang="en-US" altLang="zh-CN">
                <a:latin typeface="Times New Roman" panose="02020603050405020304" pitchFamily="18" charset="0"/>
                <a:ea typeface="微软雅黑" panose="020B0503020204020204" charset="-122"/>
              </a:rPr>
              <a:t>        </a:t>
            </a:r>
            <a:r>
              <a:rPr lang="zh-CN" altLang="en-US" b="0">
                <a:latin typeface="Times New Roman" panose="02020603050405020304" pitchFamily="18" charset="0"/>
                <a:ea typeface="微软雅黑" panose="020B0503020204020204" charset="-122"/>
              </a:rPr>
              <a:t>以习近平新时代中国特色社会主义思想为指导，深入宣传贯  彻党的二十大精神和习近平总书记关于安全生产重要论述，坚持人民至上、生命至上，坚持统筹发展和安全，坚持安全第一、预防为主，持续树牢安全红线意识，推动安全生产责任落实，切实提高风险隐患排查整改质量，切实提升发现问题和解决问题的强烈意愿和能力水平，以人人讲安全、个个会应急为重点策划活动内容，以线上线下活动相结合的形式开展第22个全国“安全生产月”活动，进一步提升全社会安全意识和避险逃生能力。</a:t>
            </a:r>
            <a:endParaRPr lang="zh-CN" altLang="en-US" b="0">
              <a:latin typeface="Times New Roman" panose="02020603050405020304" pitchFamily="18" charset="0"/>
              <a:ea typeface="微软雅黑" panose="020B0503020204020204" charset="-122"/>
            </a:endParaRPr>
          </a:p>
        </p:txBody>
      </p:sp>
    </p:spTree>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1"/>
                                        </p:tgtEl>
                                        <p:attrNameLst>
                                          <p:attrName>ppt_y</p:attrName>
                                        </p:attrNameLst>
                                      </p:cBhvr>
                                      <p:tavLst>
                                        <p:tav tm="0">
                                          <p:val>
                                            <p:strVal val="#ppt_y"/>
                                          </p:val>
                                        </p:tav>
                                        <p:tav tm="100000">
                                          <p:val>
                                            <p:strVal val="#ppt_y"/>
                                          </p:val>
                                        </p:tav>
                                      </p:tavLst>
                                    </p:anim>
                                    <p:anim calcmode="lin" valueType="num">
                                      <p:cBhvr>
                                        <p:cTn id="9" dur="500" fill="hold"/>
                                        <p:tgtEl>
                                          <p:spTgt spid="9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1"/>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750"/>
                                        <p:tgtEl>
                                          <p:spTgt spid="7"/>
                                        </p:tgtEl>
                                      </p:cBhvr>
                                    </p:animEffect>
                                    <p:anim calcmode="lin" valueType="num">
                                      <p:cBhvr>
                                        <p:cTn id="17" dur="750" fill="hold"/>
                                        <p:tgtEl>
                                          <p:spTgt spid="7"/>
                                        </p:tgtEl>
                                        <p:attrNameLst>
                                          <p:attrName>ppt_x</p:attrName>
                                        </p:attrNameLst>
                                      </p:cBhvr>
                                      <p:tavLst>
                                        <p:tav tm="0">
                                          <p:val>
                                            <p:strVal val="#ppt_x"/>
                                          </p:val>
                                        </p:tav>
                                        <p:tav tm="100000">
                                          <p:val>
                                            <p:strVal val="#ppt_x"/>
                                          </p:val>
                                        </p:tav>
                                      </p:tavLst>
                                    </p:anim>
                                    <p:anim calcmode="lin" valueType="num">
                                      <p:cBhvr>
                                        <p:cTn id="18"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矩形 1"/>
          <p:cNvSpPr>
            <a:spLocks noChangeArrowheads="1"/>
          </p:cNvSpPr>
          <p:nvPr/>
        </p:nvSpPr>
        <p:spPr bwMode="auto">
          <a:xfrm>
            <a:off x="822325" y="73025"/>
            <a:ext cx="4705350" cy="645160"/>
          </a:xfrm>
          <a:prstGeom prst="rect">
            <a:avLst/>
          </a:prstGeom>
          <a:noFill/>
          <a:ln w="9525">
            <a:noFill/>
            <a:miter lim="800000"/>
          </a:ln>
        </p:spPr>
        <p:txBody>
          <a:bodyPr>
            <a:spAutoFit/>
          </a:bodyPr>
          <a:lstStyle/>
          <a:p>
            <a:pPr eaLnBrk="0" hangingPunct="0">
              <a:lnSpc>
                <a:spcPct val="150000"/>
              </a:lnSpc>
              <a:buFont typeface="Wingdings" panose="05000000000000000000" pitchFamily="2" charset="2"/>
              <a:buNone/>
            </a:pPr>
            <a:r>
              <a:rPr lang="en-US" altLang="zh-CN" sz="2400">
                <a:solidFill>
                  <a:srgbClr val="FF9900"/>
                </a:solidFill>
                <a:latin typeface="Times New Roman" panose="02020603050405020304" pitchFamily="18" charset="0"/>
                <a:ea typeface="微软雅黑" panose="020B0503020204020204" charset="-122"/>
              </a:rPr>
              <a:t>6</a:t>
            </a:r>
            <a:r>
              <a:rPr lang="zh-CN" altLang="en-US" sz="2400">
                <a:solidFill>
                  <a:srgbClr val="FF9900"/>
                </a:solidFill>
                <a:latin typeface="Times New Roman" panose="02020603050405020304" pitchFamily="18" charset="0"/>
                <a:ea typeface="微软雅黑" panose="020B0503020204020204" charset="-122"/>
              </a:rPr>
              <a:t>、</a:t>
            </a:r>
            <a:r>
              <a:rPr lang="zh-CN" altLang="en-US" sz="2400">
                <a:solidFill>
                  <a:srgbClr val="FF9900"/>
                </a:solidFill>
                <a:latin typeface="Times New Roman" panose="02020603050405020304" pitchFamily="18" charset="0"/>
                <a:ea typeface="微软雅黑" panose="020B0503020204020204" charset="-122"/>
                <a:sym typeface="+mn-ea"/>
              </a:rPr>
              <a:t>施工安全“十不准”</a:t>
            </a:r>
            <a:endParaRPr lang="zh-CN" altLang="en-US" sz="2400">
              <a:solidFill>
                <a:srgbClr val="FF9900"/>
              </a:solidFill>
              <a:latin typeface="Times New Roman" panose="02020603050405020304" pitchFamily="18" charset="0"/>
              <a:ea typeface="微软雅黑" panose="020B0503020204020204" charset="-122"/>
              <a:sym typeface="+mn-ea"/>
            </a:endParaRPr>
          </a:p>
        </p:txBody>
      </p:sp>
      <p:sp>
        <p:nvSpPr>
          <p:cNvPr id="183299" name="矩形 2"/>
          <p:cNvSpPr/>
          <p:nvPr/>
        </p:nvSpPr>
        <p:spPr>
          <a:xfrm>
            <a:off x="3473450" y="1035050"/>
            <a:ext cx="5086350" cy="3646170"/>
          </a:xfrm>
          <a:prstGeom prst="rect">
            <a:avLst/>
          </a:prstGeom>
          <a:noFill/>
          <a:ln w="9525">
            <a:noFill/>
          </a:ln>
        </p:spPr>
        <p:txBody>
          <a:bodyPr>
            <a:spAutoFit/>
          </a:bodyPr>
          <a:lstStyle/>
          <a:p>
            <a:pPr eaLnBrk="0" hangingPunct="0">
              <a:lnSpc>
                <a:spcPct val="150000"/>
              </a:lnSpc>
              <a:buFont typeface="Wingdings" panose="05000000000000000000" pitchFamily="2" charset="2"/>
              <a:buNone/>
              <a:defRPr/>
            </a:pPr>
            <a:endParaRPr lang="zh-CN" altLang="en-US" sz="1400" dirty="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defRPr/>
            </a:pPr>
            <a:r>
              <a:rPr lang="zh-CN" altLang="en-US" sz="1400" dirty="0">
                <a:solidFill>
                  <a:srgbClr val="2C2D34"/>
                </a:solidFill>
                <a:latin typeface="Times New Roman" panose="02020603050405020304" pitchFamily="18" charset="0"/>
                <a:ea typeface="微软雅黑" panose="020B0503020204020204" charset="-122"/>
              </a:rPr>
              <a:t>不准爬脚手架和坐吊篮上下。</a:t>
            </a:r>
            <a:endParaRPr lang="zh-CN" altLang="en-US" sz="1400" dirty="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defRPr/>
            </a:pPr>
            <a:r>
              <a:rPr lang="zh-CN" altLang="en-US" sz="1400" dirty="0">
                <a:solidFill>
                  <a:srgbClr val="2C2D34"/>
                </a:solidFill>
                <a:latin typeface="Times New Roman" panose="02020603050405020304" pitchFamily="18" charset="0"/>
                <a:ea typeface="微软雅黑" panose="020B0503020204020204" charset="-122"/>
              </a:rPr>
              <a:t>不准穿高跟鞋、拖鞋、硬底鞋、赤脚施工。</a:t>
            </a:r>
            <a:endParaRPr lang="zh-CN" altLang="en-US" sz="1400" dirty="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defRPr/>
            </a:pPr>
            <a:r>
              <a:rPr lang="zh-CN" altLang="en-US" sz="1400" dirty="0">
                <a:solidFill>
                  <a:srgbClr val="2C2D34"/>
                </a:solidFill>
                <a:latin typeface="Times New Roman" panose="02020603050405020304" pitchFamily="18" charset="0"/>
                <a:ea typeface="微软雅黑" panose="020B0503020204020204" charset="-122"/>
              </a:rPr>
              <a:t>不准在架上追打、嬉戏和吵闹。</a:t>
            </a:r>
            <a:endParaRPr lang="zh-CN" altLang="en-US" sz="1400" dirty="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defRPr/>
            </a:pPr>
            <a:r>
              <a:rPr lang="zh-CN" altLang="en-US" sz="1400" dirty="0">
                <a:solidFill>
                  <a:srgbClr val="2C2D34"/>
                </a:solidFill>
                <a:latin typeface="Times New Roman" panose="02020603050405020304" pitchFamily="18" charset="0"/>
                <a:ea typeface="微软雅黑" panose="020B0503020204020204" charset="-122"/>
              </a:rPr>
              <a:t>不准酒后作业和带病施工。</a:t>
            </a:r>
            <a:endParaRPr lang="zh-CN" altLang="en-US" sz="1400" dirty="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defRPr/>
            </a:pPr>
            <a:r>
              <a:rPr lang="zh-CN" altLang="en-US" sz="1400" dirty="0">
                <a:solidFill>
                  <a:srgbClr val="2C2D34"/>
                </a:solidFill>
                <a:latin typeface="Times New Roman" panose="02020603050405020304" pitchFamily="18" charset="0"/>
                <a:ea typeface="微软雅黑" panose="020B0503020204020204" charset="-122"/>
              </a:rPr>
              <a:t>不准非机械工任意开机。</a:t>
            </a:r>
            <a:endParaRPr lang="zh-CN" altLang="en-US" sz="1400" dirty="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defRPr/>
            </a:pPr>
            <a:r>
              <a:rPr lang="zh-CN" altLang="en-US" sz="1400" dirty="0">
                <a:solidFill>
                  <a:srgbClr val="2C2D34"/>
                </a:solidFill>
                <a:latin typeface="Times New Roman" panose="02020603050405020304" pitchFamily="18" charset="0"/>
                <a:ea typeface="微软雅黑" panose="020B0503020204020204" charset="-122"/>
              </a:rPr>
              <a:t>不准非电工搭接电线。</a:t>
            </a:r>
            <a:endParaRPr lang="zh-CN" altLang="en-US" sz="1400" dirty="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defRPr/>
            </a:pPr>
            <a:r>
              <a:rPr lang="zh-CN" altLang="en-US" sz="1400" dirty="0">
                <a:solidFill>
                  <a:srgbClr val="2C2D34"/>
                </a:solidFill>
                <a:latin typeface="Times New Roman" panose="02020603050405020304" pitchFamily="18" charset="0"/>
                <a:ea typeface="微软雅黑" panose="020B0503020204020204" charset="-122"/>
              </a:rPr>
              <a:t>不准在外架和楼板上超载和集载。</a:t>
            </a:r>
            <a:endParaRPr lang="zh-CN" altLang="en-US" sz="1400" dirty="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defRPr/>
            </a:pPr>
            <a:r>
              <a:rPr lang="zh-CN" altLang="en-US" sz="1400" dirty="0">
                <a:solidFill>
                  <a:srgbClr val="2C2D34"/>
                </a:solidFill>
                <a:latin typeface="Times New Roman" panose="02020603050405020304" pitchFamily="18" charset="0"/>
                <a:ea typeface="微软雅黑" panose="020B0503020204020204" charset="-122"/>
              </a:rPr>
              <a:t>不准在上面向下扔物抛物。</a:t>
            </a:r>
            <a:endParaRPr lang="zh-CN" altLang="en-US" sz="1400" dirty="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defRPr/>
            </a:pPr>
            <a:r>
              <a:rPr lang="zh-CN" altLang="en-US" sz="1400" dirty="0">
                <a:solidFill>
                  <a:srgbClr val="2C2D34"/>
                </a:solidFill>
                <a:latin typeface="Times New Roman" panose="02020603050405020304" pitchFamily="18" charset="0"/>
                <a:ea typeface="微软雅黑" panose="020B0503020204020204" charset="-122"/>
              </a:rPr>
              <a:t>不准未满十六周岁的人员在工地施工。</a:t>
            </a:r>
            <a:endParaRPr lang="zh-CN" altLang="en-US" sz="1400" dirty="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defRPr/>
            </a:pPr>
            <a:r>
              <a:rPr lang="zh-CN" altLang="en-US" sz="1400" dirty="0">
                <a:solidFill>
                  <a:srgbClr val="2C2D34"/>
                </a:solidFill>
                <a:latin typeface="Times New Roman" panose="02020603050405020304" pitchFamily="18" charset="0"/>
                <a:ea typeface="微软雅黑" panose="020B0503020204020204" charset="-122"/>
              </a:rPr>
              <a:t>不准违反任何安全施工纪律和条例。</a:t>
            </a:r>
            <a:endParaRPr lang="zh-CN" altLang="en-US" sz="1400" dirty="0">
              <a:solidFill>
                <a:srgbClr val="2C2D34"/>
              </a:solidFill>
              <a:latin typeface="Times New Roman" panose="02020603050405020304" pitchFamily="18" charset="0"/>
              <a:ea typeface="微软雅黑" panose="020B0503020204020204" charset="-122"/>
            </a:endParaRPr>
          </a:p>
        </p:txBody>
      </p:sp>
      <p:pic>
        <p:nvPicPr>
          <p:cNvPr id="133123" name="图片 3"/>
          <p:cNvPicPr>
            <a:picLocks noChangeAspect="1"/>
          </p:cNvPicPr>
          <p:nvPr/>
        </p:nvPicPr>
        <p:blipFill>
          <a:blip r:embed="rId1"/>
          <a:srcRect b="2274"/>
          <a:stretch>
            <a:fillRect/>
          </a:stretch>
        </p:blipFill>
        <p:spPr bwMode="auto">
          <a:xfrm>
            <a:off x="669925" y="1282700"/>
            <a:ext cx="2252663" cy="3292475"/>
          </a:xfrm>
          <a:prstGeom prst="rect">
            <a:avLst/>
          </a:prstGeom>
          <a:noFill/>
          <a:ln w="9525">
            <a:noFill/>
            <a:miter lim="800000"/>
            <a:headEnd/>
            <a:tailEnd/>
          </a:ln>
        </p:spPr>
      </p:pic>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矩形 1"/>
          <p:cNvSpPr>
            <a:spLocks noChangeArrowheads="1"/>
          </p:cNvSpPr>
          <p:nvPr/>
        </p:nvSpPr>
        <p:spPr bwMode="auto">
          <a:xfrm>
            <a:off x="782638" y="87313"/>
            <a:ext cx="3997325" cy="645160"/>
          </a:xfrm>
          <a:prstGeom prst="rect">
            <a:avLst/>
          </a:prstGeom>
          <a:noFill/>
          <a:ln w="9525">
            <a:noFill/>
            <a:miter lim="800000"/>
          </a:ln>
        </p:spPr>
        <p:txBody>
          <a:bodyPr>
            <a:spAutoFit/>
          </a:bodyPr>
          <a:lstStyle/>
          <a:p>
            <a:pPr eaLnBrk="0" hangingPunct="0">
              <a:lnSpc>
                <a:spcPct val="150000"/>
              </a:lnSpc>
            </a:pPr>
            <a:r>
              <a:rPr lang="en-US" altLang="zh-CN" sz="2400">
                <a:solidFill>
                  <a:srgbClr val="FF9900"/>
                </a:solidFill>
                <a:latin typeface="Times New Roman" panose="02020603050405020304" pitchFamily="18" charset="0"/>
                <a:ea typeface="微软雅黑" panose="020B0503020204020204" charset="-122"/>
              </a:rPr>
              <a:t>7</a:t>
            </a:r>
            <a:r>
              <a:rPr lang="zh-CN" altLang="en-US" sz="2400">
                <a:solidFill>
                  <a:srgbClr val="FF9900"/>
                </a:solidFill>
                <a:latin typeface="Times New Roman" panose="02020603050405020304" pitchFamily="18" charset="0"/>
                <a:ea typeface="微软雅黑" panose="020B0503020204020204" charset="-122"/>
              </a:rPr>
              <a:t>、安全行车“十不准 ”</a:t>
            </a:r>
            <a:endParaRPr lang="zh-CN" altLang="en-US" sz="2400">
              <a:solidFill>
                <a:srgbClr val="FF9900"/>
              </a:solidFill>
              <a:latin typeface="Times New Roman" panose="02020603050405020304" pitchFamily="18" charset="0"/>
              <a:ea typeface="微软雅黑" panose="020B0503020204020204" charset="-122"/>
            </a:endParaRPr>
          </a:p>
        </p:txBody>
      </p:sp>
      <p:sp>
        <p:nvSpPr>
          <p:cNvPr id="135170" name="矩形 2"/>
          <p:cNvSpPr>
            <a:spLocks noChangeArrowheads="1"/>
          </p:cNvSpPr>
          <p:nvPr/>
        </p:nvSpPr>
        <p:spPr bwMode="auto">
          <a:xfrm>
            <a:off x="588963" y="1258888"/>
            <a:ext cx="5599112" cy="3322955"/>
          </a:xfrm>
          <a:prstGeom prst="rect">
            <a:avLst/>
          </a:prstGeom>
          <a:noFill/>
          <a:ln w="9525">
            <a:noFill/>
            <a:miter lim="800000"/>
          </a:ln>
        </p:spPr>
        <p:txBody>
          <a:bodyPr>
            <a:spAutoFit/>
          </a:bodyPr>
          <a:lstStyle/>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不准酒后驾驶车辆。</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不准私人动用公车，完成任务后严禁车辆不归位、乱停乱放。</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不准超载、超速、超员。</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不准将车辆交他人驾驶。</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不准带故障出车。</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不准让车不让速，严禁占道行驶。</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不准穿拖鞋、背心、短裤驾驶车辆。</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不准（大雾天）事先不请示冒险驾驶车辆。</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不准与乘车人闲谈或干与工作无关的事。</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不准强行超车、变道和繁华地段超车。</a:t>
            </a:r>
            <a:endParaRPr lang="zh-CN" altLang="en-US" sz="1400">
              <a:solidFill>
                <a:srgbClr val="2C2D34"/>
              </a:solidFill>
              <a:latin typeface="Times New Roman" panose="02020603050405020304" pitchFamily="18" charset="0"/>
              <a:ea typeface="微软雅黑" panose="020B0503020204020204" charset="-122"/>
            </a:endParaRPr>
          </a:p>
        </p:txBody>
      </p:sp>
      <p:pic>
        <p:nvPicPr>
          <p:cNvPr id="135171" name="图片 1" descr="安全行车"/>
          <p:cNvPicPr>
            <a:picLocks noChangeAspect="1"/>
          </p:cNvPicPr>
          <p:nvPr/>
        </p:nvPicPr>
        <p:blipFill>
          <a:blip r:embed="rId1"/>
          <a:srcRect/>
          <a:stretch>
            <a:fillRect/>
          </a:stretch>
        </p:blipFill>
        <p:spPr bwMode="auto">
          <a:xfrm>
            <a:off x="5470525" y="2111375"/>
            <a:ext cx="3551238" cy="2554288"/>
          </a:xfrm>
          <a:prstGeom prst="rect">
            <a:avLst/>
          </a:prstGeom>
          <a:noFill/>
          <a:ln w="9525">
            <a:noFill/>
            <a:miter lim="800000"/>
            <a:headEnd/>
            <a:tailEnd/>
          </a:ln>
        </p:spPr>
      </p:pic>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矩形 1"/>
          <p:cNvSpPr>
            <a:spLocks noChangeArrowheads="1"/>
          </p:cNvSpPr>
          <p:nvPr/>
        </p:nvSpPr>
        <p:spPr bwMode="auto">
          <a:xfrm>
            <a:off x="763588" y="76200"/>
            <a:ext cx="3997325" cy="645160"/>
          </a:xfrm>
          <a:prstGeom prst="rect">
            <a:avLst/>
          </a:prstGeom>
          <a:noFill/>
          <a:ln w="9525">
            <a:noFill/>
            <a:miter lim="800000"/>
          </a:ln>
        </p:spPr>
        <p:txBody>
          <a:bodyPr>
            <a:spAutoFit/>
          </a:bodyPr>
          <a:lstStyle/>
          <a:p>
            <a:pPr eaLnBrk="0" hangingPunct="0">
              <a:lnSpc>
                <a:spcPct val="150000"/>
              </a:lnSpc>
            </a:pPr>
            <a:r>
              <a:rPr lang="en-US" altLang="zh-CN" sz="2400">
                <a:solidFill>
                  <a:srgbClr val="FF9900"/>
                </a:solidFill>
                <a:latin typeface="Times New Roman" panose="02020603050405020304" pitchFamily="18" charset="0"/>
                <a:ea typeface="微软雅黑" panose="020B0503020204020204" charset="-122"/>
              </a:rPr>
              <a:t>8</a:t>
            </a:r>
            <a:r>
              <a:rPr lang="zh-CN" altLang="en-US" sz="2400">
                <a:solidFill>
                  <a:srgbClr val="FF9900"/>
                </a:solidFill>
                <a:latin typeface="Times New Roman" panose="02020603050405020304" pitchFamily="18" charset="0"/>
                <a:ea typeface="微软雅黑" panose="020B0503020204020204" charset="-122"/>
              </a:rPr>
              <a:t>、井下用电“十不准 ”</a:t>
            </a:r>
            <a:endParaRPr lang="zh-CN" altLang="en-US" sz="2400">
              <a:solidFill>
                <a:srgbClr val="FF9900"/>
              </a:solidFill>
              <a:latin typeface="Times New Roman" panose="02020603050405020304" pitchFamily="18" charset="0"/>
              <a:ea typeface="微软雅黑" panose="020B0503020204020204" charset="-122"/>
            </a:endParaRPr>
          </a:p>
        </p:txBody>
      </p:sp>
      <p:sp>
        <p:nvSpPr>
          <p:cNvPr id="137218" name="矩形 2"/>
          <p:cNvSpPr>
            <a:spLocks noChangeArrowheads="1"/>
          </p:cNvSpPr>
          <p:nvPr/>
        </p:nvSpPr>
        <p:spPr bwMode="auto">
          <a:xfrm>
            <a:off x="479425" y="1289050"/>
            <a:ext cx="4464050" cy="3322955"/>
          </a:xfrm>
          <a:prstGeom prst="rect">
            <a:avLst/>
          </a:prstGeom>
          <a:noFill/>
          <a:ln w="9525">
            <a:noFill/>
            <a:miter lim="800000"/>
          </a:ln>
        </p:spPr>
        <p:txBody>
          <a:bodyPr>
            <a:spAutoFit/>
          </a:bodyPr>
          <a:lstStyle/>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不准甩掉无压释放和过电流保护。</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不准甩掉漏电继电器。</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不准甩掉煤电钻综合保护装置。</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不准甩掉局部通风机风、电、瓦斯闭锁装置。</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不准明火操作、明火打点、明火放炮。</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不准用铜、铝、铁丝等代替保险丝。</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停风、停电的工作面，没有检查瓦斯不准送电。</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失爆的电气设备不准使用。</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不准在井下敲打、撞击、拆卸矿灯。</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不准带电检修和搬迁电气设备。</a:t>
            </a:r>
            <a:endParaRPr lang="zh-CN" altLang="en-US" sz="1400">
              <a:solidFill>
                <a:srgbClr val="2C2D34"/>
              </a:solidFill>
              <a:latin typeface="Times New Roman" panose="02020603050405020304" pitchFamily="18" charset="0"/>
              <a:ea typeface="微软雅黑" panose="020B0503020204020204" charset="-122"/>
            </a:endParaRPr>
          </a:p>
        </p:txBody>
      </p:sp>
      <p:pic>
        <p:nvPicPr>
          <p:cNvPr id="137219" name="图片 1" descr="井下用电"/>
          <p:cNvPicPr>
            <a:picLocks noChangeAspect="1"/>
          </p:cNvPicPr>
          <p:nvPr/>
        </p:nvPicPr>
        <p:blipFill>
          <a:blip r:embed="rId1"/>
          <a:srcRect/>
          <a:stretch>
            <a:fillRect/>
          </a:stretch>
        </p:blipFill>
        <p:spPr bwMode="auto">
          <a:xfrm>
            <a:off x="5149850" y="1214438"/>
            <a:ext cx="3355975" cy="3665537"/>
          </a:xfrm>
          <a:prstGeom prst="rect">
            <a:avLst/>
          </a:prstGeom>
          <a:noFill/>
          <a:ln w="9525">
            <a:noFill/>
            <a:miter lim="800000"/>
            <a:headEnd/>
            <a:tailEnd/>
          </a:ln>
        </p:spPr>
      </p:pic>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矩形 1"/>
          <p:cNvSpPr>
            <a:spLocks noChangeArrowheads="1"/>
          </p:cNvSpPr>
          <p:nvPr/>
        </p:nvSpPr>
        <p:spPr bwMode="auto">
          <a:xfrm>
            <a:off x="782638" y="0"/>
            <a:ext cx="3997325" cy="645160"/>
          </a:xfrm>
          <a:prstGeom prst="rect">
            <a:avLst/>
          </a:prstGeom>
          <a:noFill/>
          <a:ln w="9525">
            <a:noFill/>
            <a:miter lim="800000"/>
          </a:ln>
        </p:spPr>
        <p:txBody>
          <a:bodyPr>
            <a:spAutoFit/>
          </a:bodyPr>
          <a:lstStyle/>
          <a:p>
            <a:pPr eaLnBrk="0" hangingPunct="0">
              <a:lnSpc>
                <a:spcPct val="150000"/>
              </a:lnSpc>
            </a:pPr>
            <a:r>
              <a:rPr lang="en-US" altLang="zh-CN" sz="2400">
                <a:solidFill>
                  <a:srgbClr val="FF9900"/>
                </a:solidFill>
                <a:latin typeface="Times New Roman" panose="02020603050405020304" pitchFamily="18" charset="0"/>
                <a:ea typeface="微软雅黑" panose="020B0503020204020204" charset="-122"/>
              </a:rPr>
              <a:t>9</a:t>
            </a:r>
            <a:r>
              <a:rPr lang="zh-CN" altLang="en-US" sz="2400">
                <a:solidFill>
                  <a:srgbClr val="FF9900"/>
                </a:solidFill>
                <a:latin typeface="Times New Roman" panose="02020603050405020304" pitchFamily="18" charset="0"/>
                <a:ea typeface="微软雅黑" panose="020B0503020204020204" charset="-122"/>
              </a:rPr>
              <a:t>、施工质量“十不准 ”</a:t>
            </a:r>
            <a:endParaRPr lang="zh-CN" altLang="en-US" sz="2400">
              <a:solidFill>
                <a:srgbClr val="FF9900"/>
              </a:solidFill>
              <a:latin typeface="Times New Roman" panose="02020603050405020304" pitchFamily="18" charset="0"/>
              <a:ea typeface="微软雅黑" panose="020B0503020204020204" charset="-122"/>
            </a:endParaRPr>
          </a:p>
        </p:txBody>
      </p:sp>
      <p:sp>
        <p:nvSpPr>
          <p:cNvPr id="139266" name="矩形 2"/>
          <p:cNvSpPr>
            <a:spLocks noChangeArrowheads="1"/>
          </p:cNvSpPr>
          <p:nvPr/>
        </p:nvSpPr>
        <p:spPr bwMode="auto">
          <a:xfrm>
            <a:off x="574675" y="1158875"/>
            <a:ext cx="5848350" cy="3646170"/>
          </a:xfrm>
          <a:prstGeom prst="rect">
            <a:avLst/>
          </a:prstGeom>
          <a:noFill/>
          <a:ln w="9525">
            <a:noFill/>
            <a:miter lim="800000"/>
          </a:ln>
        </p:spPr>
        <p:txBody>
          <a:bodyPr>
            <a:spAutoFit/>
          </a:bodyPr>
          <a:lstStyle/>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严格按图施工，不准随便更改。</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每一部分项工程进行班前交底，不准无交底施工。</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各分项工程必须实行自检、互检、抽检，不合格者，不准进入下道工序。</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主要隐蔽工程施工时，施工员必须现场监督，不准随便离开。</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不合格的材料，不准运进工地使用。</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砂子，碎石没有过筛，冲洗，不准使用。</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水泥、钢材，砖等建材，未经化验或试验，不准使用。</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严格材料配合比，不准施工现场不计量。　</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砼施工时，不准在钢筋上行走或推车。</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不准违反安全操作规程，无任何劳动保护的人中不准进入施工现场。</a:t>
            </a:r>
            <a:endParaRPr lang="zh-CN" altLang="en-US" sz="1400">
              <a:solidFill>
                <a:srgbClr val="2C2D34"/>
              </a:solidFill>
              <a:latin typeface="Times New Roman" panose="02020603050405020304" pitchFamily="18" charset="0"/>
              <a:ea typeface="微软雅黑" panose="020B0503020204020204" charset="-122"/>
            </a:endParaRPr>
          </a:p>
        </p:txBody>
      </p:sp>
      <p:pic>
        <p:nvPicPr>
          <p:cNvPr id="139267" name="图片 2" descr="施工质量"/>
          <p:cNvPicPr>
            <a:picLocks noChangeAspect="1"/>
          </p:cNvPicPr>
          <p:nvPr/>
        </p:nvPicPr>
        <p:blipFill>
          <a:blip r:embed="rId1"/>
          <a:srcRect/>
          <a:stretch>
            <a:fillRect/>
          </a:stretch>
        </p:blipFill>
        <p:spPr bwMode="auto">
          <a:xfrm>
            <a:off x="6634163" y="1300163"/>
            <a:ext cx="1914525" cy="3636962"/>
          </a:xfrm>
          <a:prstGeom prst="rect">
            <a:avLst/>
          </a:prstGeom>
          <a:noFill/>
          <a:ln w="9525">
            <a:noFill/>
            <a:miter lim="800000"/>
            <a:headEnd/>
            <a:tailEnd/>
          </a:ln>
        </p:spPr>
      </p:pic>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矩形 1"/>
          <p:cNvSpPr>
            <a:spLocks noChangeArrowheads="1"/>
          </p:cNvSpPr>
          <p:nvPr/>
        </p:nvSpPr>
        <p:spPr bwMode="auto">
          <a:xfrm>
            <a:off x="782638" y="76200"/>
            <a:ext cx="3997325" cy="645160"/>
          </a:xfrm>
          <a:prstGeom prst="rect">
            <a:avLst/>
          </a:prstGeom>
          <a:noFill/>
          <a:ln w="9525">
            <a:noFill/>
            <a:miter lim="800000"/>
          </a:ln>
        </p:spPr>
        <p:txBody>
          <a:bodyPr>
            <a:spAutoFit/>
          </a:bodyPr>
          <a:lstStyle/>
          <a:p>
            <a:pPr eaLnBrk="0" hangingPunct="0">
              <a:lnSpc>
                <a:spcPct val="150000"/>
              </a:lnSpc>
            </a:pPr>
            <a:r>
              <a:rPr lang="en-US" altLang="zh-CN" sz="2400">
                <a:solidFill>
                  <a:srgbClr val="FF9900"/>
                </a:solidFill>
                <a:latin typeface="Times New Roman" panose="02020603050405020304" pitchFamily="18" charset="0"/>
                <a:ea typeface="微软雅黑" panose="020B0503020204020204" charset="-122"/>
              </a:rPr>
              <a:t>10</a:t>
            </a:r>
            <a:r>
              <a:rPr lang="zh-CN" altLang="en-US" sz="2400">
                <a:solidFill>
                  <a:srgbClr val="FF9900"/>
                </a:solidFill>
                <a:latin typeface="Times New Roman" panose="02020603050405020304" pitchFamily="18" charset="0"/>
                <a:ea typeface="微软雅黑" panose="020B0503020204020204" charset="-122"/>
              </a:rPr>
              <a:t>、安全用电“十不准 ”</a:t>
            </a:r>
            <a:endParaRPr lang="zh-CN" altLang="en-US" sz="2400">
              <a:solidFill>
                <a:srgbClr val="FF9900"/>
              </a:solidFill>
              <a:latin typeface="Times New Roman" panose="02020603050405020304" pitchFamily="18" charset="0"/>
              <a:ea typeface="微软雅黑" panose="020B0503020204020204" charset="-122"/>
            </a:endParaRPr>
          </a:p>
        </p:txBody>
      </p:sp>
      <p:sp>
        <p:nvSpPr>
          <p:cNvPr id="141314" name="矩形 2"/>
          <p:cNvSpPr>
            <a:spLocks noChangeArrowheads="1"/>
          </p:cNvSpPr>
          <p:nvPr/>
        </p:nvSpPr>
        <p:spPr bwMode="auto">
          <a:xfrm>
            <a:off x="211138" y="871538"/>
            <a:ext cx="7129462" cy="3969385"/>
          </a:xfrm>
          <a:prstGeom prst="rect">
            <a:avLst/>
          </a:prstGeom>
          <a:noFill/>
          <a:ln w="9525">
            <a:noFill/>
            <a:miter lim="800000"/>
          </a:ln>
        </p:spPr>
        <p:txBody>
          <a:bodyPr>
            <a:spAutoFit/>
          </a:bodyPr>
          <a:lstStyle/>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不准在高压电线下打井，防止井管碰高压线造成用户死亡。</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不准在电线下面盖房、栽树、种爬蔓庄稼和堆入柴草，防止发生火灾及人身触电。</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不准拾捡断落的电线和拆切拉线、地线，防止触电。</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不准在电杆下面挖坑取土和在电杆上拴牲畜，防止造成倒杆断线以至人畜触电。</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不准上变压器台、爬电杆、拉线、防止触电。</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不准在电线下面放风筝、上杆掏鸟和往变台、电线瓷瓶上扔石子及用弹打鸟，防止损坏电气设备和触电。</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不准在电线上悬挂各种铁器、家具以及干菜等物品，特别是晾衣铁线要与电线保持距离，以防磨破电线时电伤人。</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不准在架空线下扬鞭，社员抹房勿碰电线，拖拉机耕地勿碰拉线，以防触电。</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不准私拉乱接电灯等一切电气设备，村民用电申请，安装修理找电工。</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不准私设电网和用电打渔，要杜绝一切窃电行为，对违者要追究责任。</a:t>
            </a:r>
            <a:endParaRPr lang="zh-CN" altLang="en-US" sz="1400">
              <a:solidFill>
                <a:srgbClr val="2C2D34"/>
              </a:solidFill>
              <a:latin typeface="Times New Roman" panose="02020603050405020304" pitchFamily="18" charset="0"/>
              <a:ea typeface="微软雅黑" panose="020B0503020204020204" charset="-122"/>
            </a:endParaRPr>
          </a:p>
        </p:txBody>
      </p:sp>
      <p:pic>
        <p:nvPicPr>
          <p:cNvPr id="141315" name="图片 3"/>
          <p:cNvPicPr>
            <a:picLocks noChangeAspect="1"/>
          </p:cNvPicPr>
          <p:nvPr/>
        </p:nvPicPr>
        <p:blipFill>
          <a:blip r:embed="rId1"/>
          <a:srcRect/>
          <a:stretch>
            <a:fillRect/>
          </a:stretch>
        </p:blipFill>
        <p:spPr bwMode="auto">
          <a:xfrm>
            <a:off x="7188200" y="1577975"/>
            <a:ext cx="1835150" cy="3492500"/>
          </a:xfrm>
          <a:prstGeom prst="rect">
            <a:avLst/>
          </a:prstGeom>
          <a:noFill/>
          <a:ln w="9525">
            <a:noFill/>
            <a:miter lim="800000"/>
            <a:headEnd/>
            <a:tailEnd/>
          </a:ln>
        </p:spPr>
      </p:pic>
      <p:pic>
        <p:nvPicPr>
          <p:cNvPr id="43" name="图片 42" descr="图片2"/>
          <p:cNvPicPr>
            <a:picLocks noChangeAspect="1"/>
          </p:cNvPicPr>
          <p:nvPr>
            <p:custDataLst>
              <p:tags r:id="rId2"/>
            </p:custDataLst>
          </p:nvPr>
        </p:nvPicPr>
        <p:blipFill>
          <a:blip r:embed="rId3">
            <a:alphaModFix amt="80000"/>
          </a:blip>
          <a:stretch>
            <a:fillRect/>
          </a:stretch>
        </p:blipFill>
        <p:spPr>
          <a:xfrm>
            <a:off x="2033905" y="2879090"/>
            <a:ext cx="3222625" cy="313055"/>
          </a:xfrm>
          <a:prstGeom prst="rect">
            <a:avLst/>
          </a:prstGeom>
        </p:spPr>
      </p:pic>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图片 3"/>
          <p:cNvPicPr>
            <a:picLocks noChangeAspect="1"/>
          </p:cNvPicPr>
          <p:nvPr/>
        </p:nvPicPr>
        <p:blipFill>
          <a:blip r:embed="rId1"/>
          <a:srcRect/>
          <a:stretch>
            <a:fillRect/>
          </a:stretch>
        </p:blipFill>
        <p:spPr bwMode="auto">
          <a:xfrm>
            <a:off x="6154738" y="1708150"/>
            <a:ext cx="2809875" cy="2627313"/>
          </a:xfrm>
          <a:prstGeom prst="rect">
            <a:avLst/>
          </a:prstGeom>
          <a:noFill/>
          <a:ln w="9525">
            <a:noFill/>
            <a:miter lim="800000"/>
            <a:headEnd/>
            <a:tailEnd/>
          </a:ln>
        </p:spPr>
      </p:pic>
      <p:sp>
        <p:nvSpPr>
          <p:cNvPr id="143362" name="矩形 1"/>
          <p:cNvSpPr>
            <a:spLocks noChangeArrowheads="1"/>
          </p:cNvSpPr>
          <p:nvPr/>
        </p:nvSpPr>
        <p:spPr bwMode="auto">
          <a:xfrm>
            <a:off x="765175" y="0"/>
            <a:ext cx="4757738" cy="645160"/>
          </a:xfrm>
          <a:prstGeom prst="rect">
            <a:avLst/>
          </a:prstGeom>
          <a:noFill/>
          <a:ln w="9525">
            <a:noFill/>
            <a:miter lim="800000"/>
          </a:ln>
        </p:spPr>
        <p:txBody>
          <a:bodyPr>
            <a:spAutoFit/>
          </a:bodyPr>
          <a:lstStyle/>
          <a:p>
            <a:pPr eaLnBrk="0" hangingPunct="0">
              <a:lnSpc>
                <a:spcPct val="150000"/>
              </a:lnSpc>
            </a:pPr>
            <a:r>
              <a:rPr lang="en-US" altLang="zh-CN" sz="2400">
                <a:solidFill>
                  <a:srgbClr val="FF9900"/>
                </a:solidFill>
                <a:latin typeface="Times New Roman" panose="02020603050405020304" pitchFamily="18" charset="0"/>
                <a:ea typeface="微软雅黑" panose="020B0503020204020204" charset="-122"/>
              </a:rPr>
              <a:t>11</a:t>
            </a:r>
            <a:r>
              <a:rPr lang="zh-CN" altLang="en-US" sz="2400">
                <a:solidFill>
                  <a:srgbClr val="FF9900"/>
                </a:solidFill>
                <a:latin typeface="Times New Roman" panose="02020603050405020304" pitchFamily="18" charset="0"/>
                <a:ea typeface="微软雅黑" panose="020B0503020204020204" charset="-122"/>
              </a:rPr>
              <a:t>、防火防爆的“十大禁令 ”</a:t>
            </a:r>
            <a:endParaRPr lang="zh-CN" altLang="en-US" sz="2400">
              <a:solidFill>
                <a:srgbClr val="FF9900"/>
              </a:solidFill>
              <a:latin typeface="Times New Roman" panose="02020603050405020304" pitchFamily="18" charset="0"/>
              <a:ea typeface="微软雅黑" panose="020B0503020204020204" charset="-122"/>
            </a:endParaRPr>
          </a:p>
        </p:txBody>
      </p:sp>
      <p:sp>
        <p:nvSpPr>
          <p:cNvPr id="143363" name="矩形 2"/>
          <p:cNvSpPr>
            <a:spLocks noChangeArrowheads="1"/>
          </p:cNvSpPr>
          <p:nvPr/>
        </p:nvSpPr>
        <p:spPr bwMode="auto">
          <a:xfrm>
            <a:off x="279400" y="1193800"/>
            <a:ext cx="6913563" cy="3322955"/>
          </a:xfrm>
          <a:prstGeom prst="rect">
            <a:avLst/>
          </a:prstGeom>
          <a:noFill/>
          <a:ln w="9525">
            <a:noFill/>
            <a:miter lim="800000"/>
          </a:ln>
        </p:spPr>
        <p:txBody>
          <a:bodyPr>
            <a:spAutoFit/>
          </a:bodyPr>
          <a:lstStyle/>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严禁在生产装置内吸烟及携带火种和易燃、易爆、易腐蚀物品进入生产厂区。</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严禁未按规定办理用火手续，严禁在生产厂区内随意用火。</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严禁穿易产生静电的服装进入油气区内工作。</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严禁穿带铁钉的鞋进入油气区及易燃、易爆区工作。</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严禁用汽油、易挥发性溶剂油擦洗设备及地面等。</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严禁未经批准的各种机动车辆进入生产装置区、罐区及易燃、易爆区。</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严禁就地排入易燃、易爆物料和危险化学品。</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严禁在油气区内用黑色金属或易产生火花的工具敲打。</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严禁堵塞消防通道及随意挪用消防设施或损坏消防设施。</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严禁损坏厂区内各类防爆设施。</a:t>
            </a:r>
            <a:endParaRPr lang="zh-CN" altLang="en-US" sz="1400">
              <a:solidFill>
                <a:srgbClr val="2C2D34"/>
              </a:solidFill>
              <a:latin typeface="Times New Roman" panose="02020603050405020304" pitchFamily="18" charset="0"/>
              <a:ea typeface="微软雅黑" panose="020B0503020204020204" charset="-122"/>
            </a:endParaRPr>
          </a:p>
        </p:txBody>
      </p:sp>
      <p:pic>
        <p:nvPicPr>
          <p:cNvPr id="27" name="图片 26" descr="〔微信公众号：安全生产管理〕二维码（浅蓝）"/>
          <p:cNvPicPr>
            <a:picLocks noChangeAspect="1"/>
          </p:cNvPicPr>
          <p:nvPr/>
        </p:nvPicPr>
        <p:blipFill>
          <a:blip r:embed="rId2">
            <a:alphaModFix amt="40000"/>
          </a:blip>
          <a:stretch>
            <a:fillRect/>
          </a:stretch>
        </p:blipFill>
        <p:spPr>
          <a:xfrm>
            <a:off x="8159115" y="1708150"/>
            <a:ext cx="805815" cy="805815"/>
          </a:xfrm>
          <a:prstGeom prst="rect">
            <a:avLst/>
          </a:prstGeom>
        </p:spPr>
      </p:pic>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矩形 1"/>
          <p:cNvSpPr>
            <a:spLocks noChangeArrowheads="1"/>
          </p:cNvSpPr>
          <p:nvPr/>
        </p:nvSpPr>
        <p:spPr bwMode="auto">
          <a:xfrm>
            <a:off x="811213" y="66675"/>
            <a:ext cx="3997325" cy="645160"/>
          </a:xfrm>
          <a:prstGeom prst="rect">
            <a:avLst/>
          </a:prstGeom>
          <a:noFill/>
          <a:ln w="9525">
            <a:noFill/>
            <a:miter lim="800000"/>
          </a:ln>
        </p:spPr>
        <p:txBody>
          <a:bodyPr>
            <a:spAutoFit/>
          </a:bodyPr>
          <a:lstStyle/>
          <a:p>
            <a:pPr eaLnBrk="0" hangingPunct="0">
              <a:lnSpc>
                <a:spcPct val="150000"/>
              </a:lnSpc>
            </a:pPr>
            <a:r>
              <a:rPr lang="en-US" altLang="zh-CN" sz="2400">
                <a:solidFill>
                  <a:srgbClr val="FF9900"/>
                </a:solidFill>
                <a:latin typeface="Times New Roman" panose="02020603050405020304" pitchFamily="18" charset="0"/>
                <a:ea typeface="微软雅黑" panose="020B0503020204020204" charset="-122"/>
              </a:rPr>
              <a:t>12</a:t>
            </a:r>
            <a:r>
              <a:rPr lang="zh-CN" altLang="en-US" sz="2400">
                <a:solidFill>
                  <a:srgbClr val="FF9900"/>
                </a:solidFill>
                <a:latin typeface="Times New Roman" panose="02020603050405020304" pitchFamily="18" charset="0"/>
                <a:ea typeface="微软雅黑" panose="020B0503020204020204" charset="-122"/>
              </a:rPr>
              <a:t>、厂车作业“十不准 ”</a:t>
            </a:r>
            <a:endParaRPr lang="zh-CN" altLang="en-US" sz="2400">
              <a:solidFill>
                <a:srgbClr val="FF9900"/>
              </a:solidFill>
              <a:latin typeface="Times New Roman" panose="02020603050405020304" pitchFamily="18" charset="0"/>
              <a:ea typeface="微软雅黑" panose="020B0503020204020204" charset="-122"/>
            </a:endParaRPr>
          </a:p>
        </p:txBody>
      </p:sp>
      <p:sp>
        <p:nvSpPr>
          <p:cNvPr id="145410" name="矩形 2"/>
          <p:cNvSpPr>
            <a:spLocks noChangeArrowheads="1"/>
          </p:cNvSpPr>
          <p:nvPr/>
        </p:nvSpPr>
        <p:spPr bwMode="auto">
          <a:xfrm>
            <a:off x="520700" y="1231900"/>
            <a:ext cx="4178300" cy="3646170"/>
          </a:xfrm>
          <a:prstGeom prst="rect">
            <a:avLst/>
          </a:prstGeom>
          <a:noFill/>
          <a:ln w="9525">
            <a:noFill/>
            <a:miter lim="800000"/>
          </a:ln>
        </p:spPr>
        <p:txBody>
          <a:bodyPr>
            <a:spAutoFit/>
          </a:bodyPr>
          <a:lstStyle/>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不准无证驾驶。</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不准车辆带病作业。</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不准在大灯失效时进行夜间作业。</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不准酒后驾车。</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不准单手拖把连续行驶。</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装载货物不准超宽、超长、超高、超重。</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在厂区道路，行驶速度不准超过5km/h。</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不准未拔钥匙，擅自离开车辆。</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不准疲劳驾驶。</a:t>
            </a:r>
            <a:endParaRPr lang="zh-CN" altLang="en-US" sz="140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a:solidFill>
                  <a:srgbClr val="2C2D34"/>
                </a:solidFill>
                <a:latin typeface="Times New Roman" panose="02020603050405020304" pitchFamily="18" charset="0"/>
                <a:ea typeface="微软雅黑" panose="020B0503020204020204" charset="-122"/>
              </a:rPr>
              <a:t>不准急刹车、急转弯或超车时不打转向灯、不鸣笛。</a:t>
            </a:r>
            <a:endParaRPr lang="zh-CN" altLang="en-US" sz="1400">
              <a:solidFill>
                <a:srgbClr val="2C2D34"/>
              </a:solidFill>
              <a:latin typeface="Times New Roman" panose="02020603050405020304" pitchFamily="18" charset="0"/>
              <a:ea typeface="微软雅黑" panose="020B0503020204020204" charset="-122"/>
            </a:endParaRPr>
          </a:p>
        </p:txBody>
      </p:sp>
      <p:pic>
        <p:nvPicPr>
          <p:cNvPr id="145411" name="图片 1" descr="厂车作业"/>
          <p:cNvPicPr>
            <a:picLocks noChangeAspect="1"/>
          </p:cNvPicPr>
          <p:nvPr/>
        </p:nvPicPr>
        <p:blipFill>
          <a:blip r:embed="rId1"/>
          <a:srcRect/>
          <a:stretch>
            <a:fillRect/>
          </a:stretch>
        </p:blipFill>
        <p:spPr bwMode="auto">
          <a:xfrm>
            <a:off x="5375275" y="1057275"/>
            <a:ext cx="2771775" cy="3627438"/>
          </a:xfrm>
          <a:prstGeom prst="rect">
            <a:avLst/>
          </a:prstGeom>
          <a:noFill/>
          <a:ln w="9525">
            <a:noFill/>
            <a:miter lim="800000"/>
            <a:headEnd/>
            <a:tailEnd/>
          </a:ln>
        </p:spPr>
      </p:pic>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矩形 1"/>
          <p:cNvSpPr>
            <a:spLocks noChangeArrowheads="1"/>
          </p:cNvSpPr>
          <p:nvPr/>
        </p:nvSpPr>
        <p:spPr bwMode="auto">
          <a:xfrm>
            <a:off x="868363" y="95250"/>
            <a:ext cx="3997325" cy="645160"/>
          </a:xfrm>
          <a:prstGeom prst="rect">
            <a:avLst/>
          </a:prstGeom>
          <a:noFill/>
          <a:ln w="9525">
            <a:noFill/>
            <a:miter lim="800000"/>
          </a:ln>
        </p:spPr>
        <p:txBody>
          <a:bodyPr>
            <a:spAutoFit/>
          </a:bodyPr>
          <a:lstStyle/>
          <a:p>
            <a:pPr eaLnBrk="0" hangingPunct="0">
              <a:lnSpc>
                <a:spcPct val="150000"/>
              </a:lnSpc>
            </a:pPr>
            <a:r>
              <a:rPr lang="en-US" altLang="zh-CN" sz="2400">
                <a:solidFill>
                  <a:srgbClr val="FF9900"/>
                </a:solidFill>
                <a:latin typeface="Times New Roman" panose="02020603050405020304" pitchFamily="18" charset="0"/>
                <a:ea typeface="微软雅黑" panose="020B0503020204020204" charset="-122"/>
              </a:rPr>
              <a:t>13</a:t>
            </a:r>
            <a:r>
              <a:rPr lang="zh-CN" altLang="en-US" sz="2400">
                <a:solidFill>
                  <a:srgbClr val="FF9900"/>
                </a:solidFill>
                <a:latin typeface="Times New Roman" panose="02020603050405020304" pitchFamily="18" charset="0"/>
                <a:ea typeface="微软雅黑" panose="020B0503020204020204" charset="-122"/>
              </a:rPr>
              <a:t>、锅炉作业“十不准 ”</a:t>
            </a:r>
            <a:endParaRPr lang="zh-CN" altLang="en-US" sz="2400">
              <a:solidFill>
                <a:srgbClr val="FF9900"/>
              </a:solidFill>
              <a:latin typeface="Times New Roman" panose="02020603050405020304" pitchFamily="18" charset="0"/>
              <a:ea typeface="微软雅黑" panose="020B0503020204020204" charset="-122"/>
            </a:endParaRPr>
          </a:p>
        </p:txBody>
      </p:sp>
      <p:sp>
        <p:nvSpPr>
          <p:cNvPr id="147458" name="矩形 2"/>
          <p:cNvSpPr>
            <a:spLocks noChangeArrowheads="1"/>
          </p:cNvSpPr>
          <p:nvPr/>
        </p:nvSpPr>
        <p:spPr bwMode="auto">
          <a:xfrm>
            <a:off x="444500" y="1231900"/>
            <a:ext cx="5348288" cy="3646170"/>
          </a:xfrm>
          <a:prstGeom prst="rect">
            <a:avLst/>
          </a:prstGeom>
          <a:noFill/>
          <a:ln w="9525">
            <a:noFill/>
            <a:miter lim="800000"/>
          </a:ln>
        </p:spPr>
        <p:txBody>
          <a:bodyPr>
            <a:spAutoFit/>
          </a:bodyPr>
          <a:lstStyle/>
          <a:p>
            <a:pPr marL="285750" indent="-285750" eaLnBrk="0" hangingPunct="0">
              <a:lnSpc>
                <a:spcPct val="150000"/>
              </a:lnSpc>
              <a:buFont typeface="Wingdings" panose="05000000000000000000" pitchFamily="2" charset="2"/>
              <a:buChar char="Ø"/>
            </a:pPr>
            <a:r>
              <a:rPr lang="zh-CN" altLang="en-US" sz="1400" dirty="0">
                <a:solidFill>
                  <a:srgbClr val="2C2D34"/>
                </a:solidFill>
                <a:latin typeface="Times New Roman" panose="02020603050405020304" pitchFamily="18" charset="0"/>
                <a:ea typeface="微软雅黑" panose="020B0503020204020204" charset="-122"/>
              </a:rPr>
              <a:t>开关阀门时，身体不准正对阀门。</a:t>
            </a:r>
            <a:endParaRPr lang="zh-CN" altLang="en-US" sz="1400" dirty="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dirty="0">
                <a:solidFill>
                  <a:srgbClr val="2C2D34"/>
                </a:solidFill>
                <a:latin typeface="Times New Roman" panose="02020603050405020304" pitchFamily="18" charset="0"/>
                <a:ea typeface="微软雅黑" panose="020B0503020204020204" charset="-122"/>
              </a:rPr>
              <a:t>不准靠近过热蒸汽泄漏点。</a:t>
            </a:r>
            <a:endParaRPr lang="zh-CN" altLang="en-US" sz="1400" dirty="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dirty="0">
                <a:solidFill>
                  <a:srgbClr val="2C2D34"/>
                </a:solidFill>
                <a:latin typeface="Times New Roman" panose="02020603050405020304" pitchFamily="18" charset="0"/>
                <a:ea typeface="微软雅黑" panose="020B0503020204020204" charset="-122"/>
              </a:rPr>
              <a:t>当一氧化碳或天然气泄漏报警时，不准开关任何电器和接打电话。</a:t>
            </a:r>
            <a:endParaRPr lang="zh-CN" altLang="en-US" sz="1400" dirty="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dirty="0">
                <a:solidFill>
                  <a:srgbClr val="2C2D34"/>
                </a:solidFill>
                <a:latin typeface="Times New Roman" panose="02020603050405020304" pitchFamily="18" charset="0"/>
                <a:ea typeface="微软雅黑" panose="020B0503020204020204" charset="-122"/>
              </a:rPr>
              <a:t>炉内温度未降至安全温度时，不准进入炉膛作业。</a:t>
            </a:r>
            <a:endParaRPr lang="zh-CN" altLang="en-US" sz="1400" dirty="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dirty="0">
                <a:solidFill>
                  <a:srgbClr val="2C2D34"/>
                </a:solidFill>
                <a:latin typeface="Times New Roman" panose="02020603050405020304" pitchFamily="18" charset="0"/>
                <a:ea typeface="微软雅黑" panose="020B0503020204020204" charset="-122"/>
              </a:rPr>
              <a:t>在安全阀泄放管道泄漏时，不准测试安全阀。</a:t>
            </a:r>
            <a:endParaRPr lang="zh-CN" altLang="en-US" sz="1400" dirty="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dirty="0">
                <a:solidFill>
                  <a:srgbClr val="2C2D34"/>
                </a:solidFill>
                <a:latin typeface="Times New Roman" panose="02020603050405020304" pitchFamily="18" charset="0"/>
                <a:ea typeface="微软雅黑" panose="020B0503020204020204" charset="-122"/>
              </a:rPr>
              <a:t>锅炉内焊接时，不准同时进行电焊和气焊。</a:t>
            </a:r>
            <a:endParaRPr lang="zh-CN" altLang="en-US" sz="1400" dirty="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dirty="0">
                <a:solidFill>
                  <a:srgbClr val="2C2D34"/>
                </a:solidFill>
                <a:latin typeface="Times New Roman" panose="02020603050405020304" pitchFamily="18" charset="0"/>
                <a:ea typeface="微软雅黑" panose="020B0503020204020204" charset="-122"/>
              </a:rPr>
              <a:t>在未确定无人员检修前，不准启动引风机和上水泵。</a:t>
            </a:r>
            <a:endParaRPr lang="zh-CN" altLang="en-US" sz="1400" dirty="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dirty="0">
                <a:solidFill>
                  <a:srgbClr val="2C2D34"/>
                </a:solidFill>
                <a:latin typeface="Times New Roman" panose="02020603050405020304" pitchFamily="18" charset="0"/>
                <a:ea typeface="微软雅黑" panose="020B0503020204020204" charset="-122"/>
              </a:rPr>
              <a:t>在无专人监护的情况下，不准进入引风机内检修。</a:t>
            </a:r>
            <a:endParaRPr lang="zh-CN" altLang="en-US" sz="1400" dirty="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dirty="0">
                <a:solidFill>
                  <a:srgbClr val="2C2D34"/>
                </a:solidFill>
                <a:latin typeface="Times New Roman" panose="02020603050405020304" pitchFamily="18" charset="0"/>
                <a:ea typeface="微软雅黑" panose="020B0503020204020204" charset="-122"/>
              </a:rPr>
              <a:t>检查转动设备时，身体不准正对对轮。</a:t>
            </a:r>
            <a:endParaRPr lang="zh-CN" altLang="en-US" sz="1400" dirty="0">
              <a:solidFill>
                <a:srgbClr val="2C2D34"/>
              </a:solidFill>
              <a:latin typeface="Times New Roman" panose="02020603050405020304" pitchFamily="18" charset="0"/>
              <a:ea typeface="微软雅黑" panose="020B0503020204020204" charset="-122"/>
            </a:endParaRPr>
          </a:p>
          <a:p>
            <a:pPr marL="285750" indent="-285750" eaLnBrk="0" hangingPunct="0">
              <a:lnSpc>
                <a:spcPct val="150000"/>
              </a:lnSpc>
              <a:buFont typeface="Wingdings" panose="05000000000000000000" pitchFamily="2" charset="2"/>
              <a:buChar char="Ø"/>
            </a:pPr>
            <a:r>
              <a:rPr lang="zh-CN" altLang="en-US" sz="1400" dirty="0">
                <a:solidFill>
                  <a:srgbClr val="2C2D34"/>
                </a:solidFill>
                <a:latin typeface="Times New Roman" panose="02020603050405020304" pitchFamily="18" charset="0"/>
                <a:ea typeface="微软雅黑" panose="020B0503020204020204" charset="-122"/>
              </a:rPr>
              <a:t>煤管不下煤时，不准将手深入煤管处理。</a:t>
            </a:r>
            <a:endParaRPr lang="zh-CN" altLang="en-US" sz="1400" dirty="0">
              <a:solidFill>
                <a:srgbClr val="2C2D34"/>
              </a:solidFill>
              <a:latin typeface="Times New Roman" panose="02020603050405020304" pitchFamily="18" charset="0"/>
              <a:ea typeface="微软雅黑" panose="020B0503020204020204" charset="-122"/>
            </a:endParaRPr>
          </a:p>
        </p:txBody>
      </p:sp>
      <p:pic>
        <p:nvPicPr>
          <p:cNvPr id="147459" name="图片 1" descr="锅炉"/>
          <p:cNvPicPr>
            <a:picLocks noChangeAspect="1"/>
          </p:cNvPicPr>
          <p:nvPr/>
        </p:nvPicPr>
        <p:blipFill>
          <a:blip r:embed="rId1"/>
          <a:srcRect/>
          <a:stretch>
            <a:fillRect/>
          </a:stretch>
        </p:blipFill>
        <p:spPr bwMode="auto">
          <a:xfrm>
            <a:off x="6623050" y="1231900"/>
            <a:ext cx="2219325" cy="3571875"/>
          </a:xfrm>
          <a:prstGeom prst="rect">
            <a:avLst/>
          </a:prstGeom>
          <a:noFill/>
          <a:ln w="9525">
            <a:noFill/>
            <a:miter lim="800000"/>
            <a:headEnd/>
            <a:tailEnd/>
          </a:ln>
        </p:spPr>
      </p:pic>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8101013" y="4360863"/>
            <a:ext cx="774700" cy="231775"/>
          </a:xfrm>
          <a:prstGeom prst="rect">
            <a:avLst/>
          </a:prstGeom>
        </p:spPr>
        <p:txBody>
          <a:bodyPr>
            <a:spAutoFit/>
          </a:bodyPr>
          <a:lstStyle/>
          <a:p>
            <a:pPr fontAlgn="auto">
              <a:spcBef>
                <a:spcPts val="0"/>
              </a:spcBef>
              <a:spcAft>
                <a:spcPts val="0"/>
              </a:spcAft>
              <a:defRPr/>
            </a:pPr>
            <a:r>
              <a:rPr lang="en-US" altLang="zh-CN" sz="100" b="0" kern="0" dirty="0">
                <a:solidFill>
                  <a:sysClr val="window" lastClr="FFFFFF"/>
                </a:solidFill>
                <a:latin typeface="Arial" panose="020B0604020202020204" pitchFamily="34" charset="0"/>
                <a:ea typeface="华文细黑" panose="02010600040101010101" pitchFamily="2" charset="-122"/>
              </a:rPr>
              <a:t>PPT</a:t>
            </a:r>
            <a:r>
              <a:rPr lang="zh-CN" altLang="en-US" sz="100" b="0" kern="0" dirty="0">
                <a:solidFill>
                  <a:sysClr val="window" lastClr="FFFFFF"/>
                </a:solidFill>
                <a:latin typeface="Arial" panose="020B0604020202020204" pitchFamily="34" charset="0"/>
                <a:ea typeface="华文细黑" panose="02010600040101010101" pitchFamily="2" charset="-122"/>
              </a:rPr>
              <a:t>模板下载：</a:t>
            </a:r>
            <a:r>
              <a:rPr lang="en-US" altLang="zh-CN" sz="100" b="0" kern="0" dirty="0">
                <a:solidFill>
                  <a:sysClr val="window" lastClr="FFFFFF"/>
                </a:solidFill>
                <a:latin typeface="Arial" panose="020B0604020202020204" pitchFamily="34" charset="0"/>
                <a:ea typeface="华文细黑" panose="02010600040101010101" pitchFamily="2" charset="-122"/>
              </a:rPr>
              <a:t>www.1ppt.com/moban/     </a:t>
            </a:r>
            <a:r>
              <a:rPr lang="zh-CN" altLang="en-US" sz="100" b="0" kern="0" dirty="0">
                <a:solidFill>
                  <a:sysClr val="window" lastClr="FFFFFF"/>
                </a:solidFill>
                <a:latin typeface="Arial" panose="020B0604020202020204" pitchFamily="34" charset="0"/>
                <a:ea typeface="华文细黑" panose="02010600040101010101" pitchFamily="2" charset="-122"/>
              </a:rPr>
              <a:t>行业</a:t>
            </a:r>
            <a:r>
              <a:rPr lang="en-US" altLang="zh-CN" sz="100" b="0" kern="0" dirty="0">
                <a:solidFill>
                  <a:sysClr val="window" lastClr="FFFFFF"/>
                </a:solidFill>
                <a:latin typeface="Arial" panose="020B0604020202020204" pitchFamily="34" charset="0"/>
                <a:ea typeface="华文细黑" panose="02010600040101010101" pitchFamily="2" charset="-122"/>
              </a:rPr>
              <a:t>PPT</a:t>
            </a:r>
            <a:r>
              <a:rPr lang="zh-CN" altLang="en-US" sz="100" b="0" kern="0" dirty="0">
                <a:solidFill>
                  <a:sysClr val="window" lastClr="FFFFFF"/>
                </a:solidFill>
                <a:latin typeface="Arial" panose="020B0604020202020204" pitchFamily="34" charset="0"/>
                <a:ea typeface="华文细黑" panose="02010600040101010101" pitchFamily="2" charset="-122"/>
              </a:rPr>
              <a:t>模板：</a:t>
            </a:r>
            <a:r>
              <a:rPr lang="en-US" altLang="zh-CN" sz="100" b="0" kern="0" dirty="0">
                <a:solidFill>
                  <a:sysClr val="window" lastClr="FFFFFF"/>
                </a:solidFill>
                <a:latin typeface="Arial" panose="020B0604020202020204" pitchFamily="34" charset="0"/>
                <a:ea typeface="华文细黑" panose="02010600040101010101" pitchFamily="2" charset="-122"/>
              </a:rPr>
              <a:t>www.1ppt.com/hangye/ </a:t>
            </a:r>
            <a:endParaRPr lang="en-US" altLang="zh-CN" sz="100" b="0" kern="0" dirty="0">
              <a:solidFill>
                <a:sysClr val="window" lastClr="FFFFFF"/>
              </a:solidFill>
              <a:latin typeface="Arial" panose="020B0604020202020204" pitchFamily="34" charset="0"/>
              <a:ea typeface="华文细黑" panose="02010600040101010101" pitchFamily="2" charset="-122"/>
            </a:endParaRPr>
          </a:p>
          <a:p>
            <a:pPr fontAlgn="auto">
              <a:spcBef>
                <a:spcPts val="0"/>
              </a:spcBef>
              <a:spcAft>
                <a:spcPts val="0"/>
              </a:spcAft>
              <a:defRPr/>
            </a:pPr>
            <a:r>
              <a:rPr lang="zh-CN" altLang="en-US" sz="100" b="0" kern="0" dirty="0">
                <a:solidFill>
                  <a:sysClr val="window" lastClr="FFFFFF"/>
                </a:solidFill>
                <a:latin typeface="Arial" panose="020B0604020202020204" pitchFamily="34" charset="0"/>
                <a:ea typeface="华文细黑" panose="02010600040101010101" pitchFamily="2" charset="-122"/>
              </a:rPr>
              <a:t>节日</a:t>
            </a:r>
            <a:r>
              <a:rPr lang="en-US" altLang="zh-CN" sz="100" b="0" kern="0" dirty="0">
                <a:solidFill>
                  <a:sysClr val="window" lastClr="FFFFFF"/>
                </a:solidFill>
                <a:latin typeface="Arial" panose="020B0604020202020204" pitchFamily="34" charset="0"/>
                <a:ea typeface="华文细黑" panose="02010600040101010101" pitchFamily="2" charset="-122"/>
              </a:rPr>
              <a:t>PPT</a:t>
            </a:r>
            <a:r>
              <a:rPr lang="zh-CN" altLang="en-US" sz="100" b="0" kern="0" dirty="0">
                <a:solidFill>
                  <a:sysClr val="window" lastClr="FFFFFF"/>
                </a:solidFill>
                <a:latin typeface="Arial" panose="020B0604020202020204" pitchFamily="34" charset="0"/>
                <a:ea typeface="华文细黑" panose="02010600040101010101" pitchFamily="2" charset="-122"/>
              </a:rPr>
              <a:t>模板：</a:t>
            </a:r>
            <a:r>
              <a:rPr lang="en-US" altLang="zh-CN" sz="100" b="0" kern="0" dirty="0">
                <a:solidFill>
                  <a:sysClr val="window" lastClr="FFFFFF"/>
                </a:solidFill>
                <a:latin typeface="Arial" panose="020B0604020202020204" pitchFamily="34" charset="0"/>
                <a:ea typeface="华文细黑" panose="02010600040101010101" pitchFamily="2" charset="-122"/>
              </a:rPr>
              <a:t>www.1ppt.com/jieri/           PPT</a:t>
            </a:r>
            <a:r>
              <a:rPr lang="zh-CN" altLang="en-US" sz="100" b="0" kern="0" dirty="0">
                <a:solidFill>
                  <a:sysClr val="window" lastClr="FFFFFF"/>
                </a:solidFill>
                <a:latin typeface="Arial" panose="020B0604020202020204" pitchFamily="34" charset="0"/>
                <a:ea typeface="华文细黑" panose="02010600040101010101" pitchFamily="2" charset="-122"/>
              </a:rPr>
              <a:t>素材下载：</a:t>
            </a:r>
            <a:r>
              <a:rPr lang="en-US" altLang="zh-CN" sz="100" b="0" kern="0" dirty="0">
                <a:solidFill>
                  <a:sysClr val="window" lastClr="FFFFFF"/>
                </a:solidFill>
                <a:latin typeface="Arial" panose="020B0604020202020204" pitchFamily="34" charset="0"/>
                <a:ea typeface="华文细黑" panose="02010600040101010101" pitchFamily="2" charset="-122"/>
              </a:rPr>
              <a:t>www.1ppt.com/sucai/</a:t>
            </a:r>
            <a:endParaRPr lang="en-US" altLang="zh-CN" sz="100" b="0" kern="0" dirty="0">
              <a:solidFill>
                <a:sysClr val="window" lastClr="FFFFFF"/>
              </a:solidFill>
              <a:latin typeface="Arial" panose="020B0604020202020204" pitchFamily="34" charset="0"/>
              <a:ea typeface="华文细黑" panose="02010600040101010101" pitchFamily="2" charset="-122"/>
            </a:endParaRPr>
          </a:p>
          <a:p>
            <a:pPr fontAlgn="auto">
              <a:spcBef>
                <a:spcPts val="0"/>
              </a:spcBef>
              <a:spcAft>
                <a:spcPts val="0"/>
              </a:spcAft>
              <a:defRPr/>
            </a:pPr>
            <a:r>
              <a:rPr lang="en-US" altLang="zh-CN" sz="100" b="0" kern="0" dirty="0">
                <a:solidFill>
                  <a:sysClr val="window" lastClr="FFFFFF"/>
                </a:solidFill>
                <a:latin typeface="Arial" panose="020B0604020202020204" pitchFamily="34" charset="0"/>
                <a:ea typeface="华文细黑" panose="02010600040101010101" pitchFamily="2" charset="-122"/>
              </a:rPr>
              <a:t>PPT</a:t>
            </a:r>
            <a:r>
              <a:rPr lang="zh-CN" altLang="en-US" sz="100" b="0" kern="0" dirty="0">
                <a:solidFill>
                  <a:sysClr val="window" lastClr="FFFFFF"/>
                </a:solidFill>
                <a:latin typeface="Arial" panose="020B0604020202020204" pitchFamily="34" charset="0"/>
                <a:ea typeface="华文细黑" panose="02010600040101010101" pitchFamily="2" charset="-122"/>
              </a:rPr>
              <a:t>背景图片：</a:t>
            </a:r>
            <a:r>
              <a:rPr lang="en-US" altLang="zh-CN" sz="100" b="0" kern="0" dirty="0">
                <a:solidFill>
                  <a:sysClr val="window" lastClr="FFFFFF"/>
                </a:solidFill>
                <a:latin typeface="Arial" panose="020B0604020202020204" pitchFamily="34" charset="0"/>
                <a:ea typeface="华文细黑" panose="02010600040101010101" pitchFamily="2" charset="-122"/>
              </a:rPr>
              <a:t>www.1ppt.com/beijing/      PPT</a:t>
            </a:r>
            <a:r>
              <a:rPr lang="zh-CN" altLang="en-US" sz="100" b="0" kern="0" dirty="0">
                <a:solidFill>
                  <a:sysClr val="window" lastClr="FFFFFF"/>
                </a:solidFill>
                <a:latin typeface="Arial" panose="020B0604020202020204" pitchFamily="34" charset="0"/>
                <a:ea typeface="华文细黑" panose="02010600040101010101" pitchFamily="2" charset="-122"/>
              </a:rPr>
              <a:t>图表下载：</a:t>
            </a:r>
            <a:r>
              <a:rPr lang="en-US" altLang="zh-CN" sz="100" b="0" kern="0" dirty="0">
                <a:solidFill>
                  <a:sysClr val="window" lastClr="FFFFFF"/>
                </a:solidFill>
                <a:latin typeface="Arial" panose="020B0604020202020204" pitchFamily="34" charset="0"/>
                <a:ea typeface="华文细黑" panose="02010600040101010101" pitchFamily="2" charset="-122"/>
              </a:rPr>
              <a:t>www.1ppt.com/tubiao/      </a:t>
            </a:r>
            <a:endParaRPr lang="en-US" altLang="zh-CN" sz="100" b="0" kern="0" dirty="0">
              <a:solidFill>
                <a:sysClr val="window" lastClr="FFFFFF"/>
              </a:solidFill>
              <a:latin typeface="Arial" panose="020B0604020202020204" pitchFamily="34" charset="0"/>
              <a:ea typeface="华文细黑" panose="02010600040101010101" pitchFamily="2" charset="-122"/>
            </a:endParaRPr>
          </a:p>
          <a:p>
            <a:pPr fontAlgn="auto">
              <a:spcBef>
                <a:spcPts val="0"/>
              </a:spcBef>
              <a:spcAft>
                <a:spcPts val="0"/>
              </a:spcAft>
              <a:defRPr/>
            </a:pPr>
            <a:r>
              <a:rPr lang="zh-CN" altLang="en-US" sz="100" b="0" kern="0" dirty="0">
                <a:solidFill>
                  <a:sysClr val="window" lastClr="FFFFFF"/>
                </a:solidFill>
                <a:latin typeface="Arial" panose="020B0604020202020204" pitchFamily="34" charset="0"/>
                <a:ea typeface="华文细黑" panose="02010600040101010101" pitchFamily="2" charset="-122"/>
              </a:rPr>
              <a:t>优秀</a:t>
            </a:r>
            <a:r>
              <a:rPr lang="en-US" altLang="zh-CN" sz="100" b="0" kern="0" dirty="0">
                <a:solidFill>
                  <a:sysClr val="window" lastClr="FFFFFF"/>
                </a:solidFill>
                <a:latin typeface="Arial" panose="020B0604020202020204" pitchFamily="34" charset="0"/>
                <a:ea typeface="华文细黑" panose="02010600040101010101" pitchFamily="2" charset="-122"/>
              </a:rPr>
              <a:t>PPT</a:t>
            </a:r>
            <a:r>
              <a:rPr lang="zh-CN" altLang="en-US" sz="100" b="0" kern="0" dirty="0">
                <a:solidFill>
                  <a:sysClr val="window" lastClr="FFFFFF"/>
                </a:solidFill>
                <a:latin typeface="Arial" panose="020B0604020202020204" pitchFamily="34" charset="0"/>
                <a:ea typeface="华文细黑" panose="02010600040101010101" pitchFamily="2" charset="-122"/>
              </a:rPr>
              <a:t>下载：</a:t>
            </a:r>
            <a:r>
              <a:rPr lang="en-US" altLang="zh-CN" sz="100" b="0" kern="0" dirty="0">
                <a:solidFill>
                  <a:sysClr val="window" lastClr="FFFFFF"/>
                </a:solidFill>
                <a:latin typeface="Arial" panose="020B0604020202020204" pitchFamily="34" charset="0"/>
                <a:ea typeface="华文细黑" panose="02010600040101010101" pitchFamily="2" charset="-122"/>
              </a:rPr>
              <a:t>www.1ppt.com/xiazai/        PPT</a:t>
            </a:r>
            <a:r>
              <a:rPr lang="zh-CN" altLang="en-US" sz="100" b="0" kern="0" dirty="0">
                <a:solidFill>
                  <a:sysClr val="window" lastClr="FFFFFF"/>
                </a:solidFill>
                <a:latin typeface="Arial" panose="020B0604020202020204" pitchFamily="34" charset="0"/>
                <a:ea typeface="华文细黑" panose="02010600040101010101" pitchFamily="2" charset="-122"/>
              </a:rPr>
              <a:t>教程： </a:t>
            </a:r>
            <a:r>
              <a:rPr lang="en-US" altLang="zh-CN" sz="100" b="0" kern="0" dirty="0">
                <a:solidFill>
                  <a:sysClr val="window" lastClr="FFFFFF"/>
                </a:solidFill>
                <a:latin typeface="Arial" panose="020B0604020202020204" pitchFamily="34" charset="0"/>
                <a:ea typeface="华文细黑" panose="02010600040101010101" pitchFamily="2" charset="-122"/>
              </a:rPr>
              <a:t>www.1ppt.com/powerpoint/      </a:t>
            </a:r>
            <a:endParaRPr lang="en-US" altLang="zh-CN" sz="100" b="0" kern="0" dirty="0">
              <a:solidFill>
                <a:sysClr val="window" lastClr="FFFFFF"/>
              </a:solidFill>
              <a:latin typeface="Arial" panose="020B0604020202020204" pitchFamily="34" charset="0"/>
              <a:ea typeface="华文细黑" panose="02010600040101010101" pitchFamily="2" charset="-122"/>
            </a:endParaRPr>
          </a:p>
          <a:p>
            <a:pPr fontAlgn="auto">
              <a:spcBef>
                <a:spcPts val="0"/>
              </a:spcBef>
              <a:spcAft>
                <a:spcPts val="0"/>
              </a:spcAft>
              <a:defRPr/>
            </a:pPr>
            <a:r>
              <a:rPr lang="en-US" altLang="zh-CN" sz="100" b="0" kern="0" dirty="0">
                <a:solidFill>
                  <a:sysClr val="window" lastClr="FFFFFF"/>
                </a:solidFill>
                <a:latin typeface="Arial" panose="020B0604020202020204" pitchFamily="34" charset="0"/>
                <a:ea typeface="华文细黑" panose="02010600040101010101" pitchFamily="2" charset="-122"/>
              </a:rPr>
              <a:t>Word</a:t>
            </a:r>
            <a:r>
              <a:rPr lang="zh-CN" altLang="en-US" sz="100" b="0" kern="0" dirty="0">
                <a:solidFill>
                  <a:sysClr val="window" lastClr="FFFFFF"/>
                </a:solidFill>
                <a:latin typeface="Arial" panose="020B0604020202020204" pitchFamily="34" charset="0"/>
                <a:ea typeface="华文细黑" panose="02010600040101010101" pitchFamily="2" charset="-122"/>
              </a:rPr>
              <a:t>教程： </a:t>
            </a:r>
            <a:r>
              <a:rPr lang="en-US" altLang="zh-CN" sz="100" b="0" kern="0" dirty="0">
                <a:solidFill>
                  <a:sysClr val="window" lastClr="FFFFFF"/>
                </a:solidFill>
                <a:latin typeface="Arial" panose="020B0604020202020204" pitchFamily="34" charset="0"/>
                <a:ea typeface="华文细黑" panose="02010600040101010101" pitchFamily="2" charset="-122"/>
              </a:rPr>
              <a:t>www.1ppt.com/word/              Excel</a:t>
            </a:r>
            <a:r>
              <a:rPr lang="zh-CN" altLang="en-US" sz="100" b="0" kern="0" dirty="0">
                <a:solidFill>
                  <a:sysClr val="window" lastClr="FFFFFF"/>
                </a:solidFill>
                <a:latin typeface="Arial" panose="020B0604020202020204" pitchFamily="34" charset="0"/>
                <a:ea typeface="华文细黑" panose="02010600040101010101" pitchFamily="2" charset="-122"/>
              </a:rPr>
              <a:t>教程：</a:t>
            </a:r>
            <a:r>
              <a:rPr lang="en-US" altLang="zh-CN" sz="100" b="0" kern="0" dirty="0">
                <a:solidFill>
                  <a:sysClr val="window" lastClr="FFFFFF"/>
                </a:solidFill>
                <a:latin typeface="Arial" panose="020B0604020202020204" pitchFamily="34" charset="0"/>
                <a:ea typeface="华文细黑" panose="02010600040101010101" pitchFamily="2" charset="-122"/>
              </a:rPr>
              <a:t>www.1ppt.com/excel/  </a:t>
            </a:r>
            <a:endParaRPr lang="en-US" altLang="zh-CN" sz="100" b="0" kern="0" dirty="0">
              <a:solidFill>
                <a:sysClr val="window" lastClr="FFFFFF"/>
              </a:solidFill>
              <a:latin typeface="Arial" panose="020B0604020202020204" pitchFamily="34" charset="0"/>
              <a:ea typeface="华文细黑" panose="02010600040101010101" pitchFamily="2" charset="-122"/>
            </a:endParaRPr>
          </a:p>
          <a:p>
            <a:pPr fontAlgn="auto">
              <a:spcBef>
                <a:spcPts val="0"/>
              </a:spcBef>
              <a:spcAft>
                <a:spcPts val="0"/>
              </a:spcAft>
              <a:defRPr/>
            </a:pPr>
            <a:r>
              <a:rPr lang="zh-CN" altLang="en-US" sz="100" b="0" kern="0" dirty="0">
                <a:solidFill>
                  <a:sysClr val="window" lastClr="FFFFFF"/>
                </a:solidFill>
                <a:latin typeface="Arial" panose="020B0604020202020204" pitchFamily="34" charset="0"/>
                <a:ea typeface="华文细黑" panose="02010600040101010101" pitchFamily="2" charset="-122"/>
              </a:rPr>
              <a:t>资料下载：</a:t>
            </a:r>
            <a:r>
              <a:rPr lang="en-US" altLang="zh-CN" sz="100" b="0" kern="0" dirty="0">
                <a:solidFill>
                  <a:sysClr val="window" lastClr="FFFFFF"/>
                </a:solidFill>
                <a:latin typeface="Arial" panose="020B0604020202020204" pitchFamily="34" charset="0"/>
                <a:ea typeface="华文细黑" panose="02010600040101010101" pitchFamily="2" charset="-122"/>
              </a:rPr>
              <a:t>www.1ppt.com/ziliao/                PPT</a:t>
            </a:r>
            <a:r>
              <a:rPr lang="zh-CN" altLang="en-US" sz="100" b="0" kern="0" dirty="0">
                <a:solidFill>
                  <a:sysClr val="window" lastClr="FFFFFF"/>
                </a:solidFill>
                <a:latin typeface="Arial" panose="020B0604020202020204" pitchFamily="34" charset="0"/>
                <a:ea typeface="华文细黑" panose="02010600040101010101" pitchFamily="2" charset="-122"/>
              </a:rPr>
              <a:t>课件下载：</a:t>
            </a:r>
            <a:r>
              <a:rPr lang="en-US" altLang="zh-CN" sz="100" b="0" kern="0" dirty="0">
                <a:solidFill>
                  <a:sysClr val="window" lastClr="FFFFFF"/>
                </a:solidFill>
                <a:latin typeface="Arial" panose="020B0604020202020204" pitchFamily="34" charset="0"/>
                <a:ea typeface="华文细黑" panose="02010600040101010101" pitchFamily="2" charset="-122"/>
              </a:rPr>
              <a:t>www.1ppt.com/kejian/ </a:t>
            </a:r>
            <a:endParaRPr lang="en-US" altLang="zh-CN" sz="100" b="0" kern="0" dirty="0">
              <a:solidFill>
                <a:sysClr val="window" lastClr="FFFFFF"/>
              </a:solidFill>
              <a:latin typeface="Arial" panose="020B0604020202020204" pitchFamily="34" charset="0"/>
              <a:ea typeface="华文细黑" panose="02010600040101010101" pitchFamily="2" charset="-122"/>
            </a:endParaRPr>
          </a:p>
          <a:p>
            <a:pPr fontAlgn="auto">
              <a:spcBef>
                <a:spcPts val="0"/>
              </a:spcBef>
              <a:spcAft>
                <a:spcPts val="0"/>
              </a:spcAft>
              <a:defRPr/>
            </a:pPr>
            <a:r>
              <a:rPr lang="zh-CN" altLang="en-US" sz="100" b="0" kern="0" dirty="0">
                <a:solidFill>
                  <a:sysClr val="window" lastClr="FFFFFF"/>
                </a:solidFill>
                <a:latin typeface="Arial" panose="020B0604020202020204" pitchFamily="34" charset="0"/>
                <a:ea typeface="华文细黑" panose="02010600040101010101" pitchFamily="2" charset="-122"/>
              </a:rPr>
              <a:t>范文下载：</a:t>
            </a:r>
            <a:r>
              <a:rPr lang="en-US" altLang="zh-CN" sz="100" b="0" kern="0" dirty="0">
                <a:solidFill>
                  <a:sysClr val="window" lastClr="FFFFFF"/>
                </a:solidFill>
                <a:latin typeface="Arial" panose="020B0604020202020204" pitchFamily="34" charset="0"/>
                <a:ea typeface="华文细黑" panose="02010600040101010101" pitchFamily="2" charset="-122"/>
              </a:rPr>
              <a:t>www.1ppt.com/fanwen/             </a:t>
            </a:r>
            <a:r>
              <a:rPr lang="zh-CN" altLang="en-US" sz="100" b="0" kern="0" dirty="0">
                <a:solidFill>
                  <a:sysClr val="window" lastClr="FFFFFF"/>
                </a:solidFill>
                <a:latin typeface="Arial" panose="020B0604020202020204" pitchFamily="34" charset="0"/>
                <a:ea typeface="华文细黑" panose="02010600040101010101" pitchFamily="2" charset="-122"/>
              </a:rPr>
              <a:t>试卷下载：</a:t>
            </a:r>
            <a:r>
              <a:rPr lang="en-US" altLang="zh-CN" sz="100" b="0" kern="0" dirty="0">
                <a:solidFill>
                  <a:sysClr val="window" lastClr="FFFFFF"/>
                </a:solidFill>
                <a:latin typeface="Arial" panose="020B0604020202020204" pitchFamily="34" charset="0"/>
                <a:ea typeface="华文细黑" panose="02010600040101010101" pitchFamily="2" charset="-122"/>
              </a:rPr>
              <a:t>www.1ppt.com/shiti/  </a:t>
            </a:r>
            <a:endParaRPr lang="en-US" altLang="zh-CN" sz="100" b="0" kern="0" dirty="0">
              <a:solidFill>
                <a:sysClr val="window" lastClr="FFFFFF"/>
              </a:solidFill>
              <a:latin typeface="Arial" panose="020B0604020202020204" pitchFamily="34" charset="0"/>
              <a:ea typeface="华文细黑" panose="02010600040101010101" pitchFamily="2" charset="-122"/>
            </a:endParaRPr>
          </a:p>
          <a:p>
            <a:pPr fontAlgn="auto">
              <a:spcBef>
                <a:spcPts val="0"/>
              </a:spcBef>
              <a:spcAft>
                <a:spcPts val="0"/>
              </a:spcAft>
              <a:defRPr/>
            </a:pPr>
            <a:r>
              <a:rPr lang="zh-CN" altLang="en-US" sz="100" b="0" kern="0" dirty="0">
                <a:solidFill>
                  <a:sysClr val="window" lastClr="FFFFFF"/>
                </a:solidFill>
                <a:latin typeface="Arial" panose="020B0604020202020204" pitchFamily="34" charset="0"/>
                <a:ea typeface="华文细黑" panose="02010600040101010101" pitchFamily="2" charset="-122"/>
              </a:rPr>
              <a:t>教案下载：</a:t>
            </a:r>
            <a:r>
              <a:rPr lang="en-US" altLang="zh-CN" sz="100" b="0" kern="0" dirty="0">
                <a:solidFill>
                  <a:sysClr val="window" lastClr="FFFFFF"/>
                </a:solidFill>
                <a:latin typeface="Arial" panose="020B0604020202020204" pitchFamily="34" charset="0"/>
                <a:ea typeface="华文细黑" panose="02010600040101010101" pitchFamily="2" charset="-122"/>
              </a:rPr>
              <a:t>www.1ppt.com/jiaoan/        PPT</a:t>
            </a:r>
            <a:r>
              <a:rPr lang="zh-CN" altLang="en-US" sz="100" b="0" kern="0" dirty="0">
                <a:solidFill>
                  <a:sysClr val="window" lastClr="FFFFFF"/>
                </a:solidFill>
                <a:latin typeface="Arial" panose="020B0604020202020204" pitchFamily="34" charset="0"/>
                <a:ea typeface="华文细黑" panose="02010600040101010101" pitchFamily="2" charset="-122"/>
              </a:rPr>
              <a:t>论坛：</a:t>
            </a:r>
            <a:r>
              <a:rPr lang="en-US" altLang="zh-CN" sz="100" b="0" kern="0" dirty="0">
                <a:solidFill>
                  <a:sysClr val="window" lastClr="FFFFFF"/>
                </a:solidFill>
                <a:latin typeface="Arial" panose="020B0604020202020204" pitchFamily="34" charset="0"/>
                <a:ea typeface="华文细黑" panose="02010600040101010101" pitchFamily="2" charset="-122"/>
              </a:rPr>
              <a:t>www.1ppt.cn</a:t>
            </a:r>
            <a:endParaRPr lang="en-US" altLang="zh-CN" sz="100" b="0" kern="0" dirty="0">
              <a:solidFill>
                <a:sysClr val="window" lastClr="FFFFFF"/>
              </a:solidFill>
              <a:latin typeface="Arial" panose="020B0604020202020204" pitchFamily="34" charset="0"/>
              <a:ea typeface="华文细黑" panose="02010600040101010101" pitchFamily="2" charset="-122"/>
            </a:endParaRPr>
          </a:p>
          <a:p>
            <a:pPr fontAlgn="auto">
              <a:spcBef>
                <a:spcPts val="0"/>
              </a:spcBef>
              <a:spcAft>
                <a:spcPts val="0"/>
              </a:spcAft>
              <a:defRPr/>
            </a:pPr>
            <a:r>
              <a:rPr lang="en-US" altLang="zh-CN" sz="100" b="0" kern="0" dirty="0">
                <a:solidFill>
                  <a:sysClr val="window" lastClr="FFFFFF"/>
                </a:solidFill>
                <a:latin typeface="Arial" panose="020B0604020202020204" pitchFamily="34" charset="0"/>
                <a:ea typeface="华文细黑" panose="02010600040101010101" pitchFamily="2" charset="-122"/>
              </a:rPr>
              <a:t> </a:t>
            </a:r>
            <a:endParaRPr lang="zh-CN" altLang="en-US" sz="100" b="0" kern="0" dirty="0">
              <a:solidFill>
                <a:sysClr val="window" lastClr="FFFFFF"/>
              </a:solidFill>
              <a:latin typeface="Arial" panose="020B0604020202020204" pitchFamily="34" charset="0"/>
              <a:ea typeface="华文细黑" panose="02010600040101010101" pitchFamily="2" charset="-122"/>
            </a:endParaRPr>
          </a:p>
        </p:txBody>
      </p:sp>
      <p:pic>
        <p:nvPicPr>
          <p:cNvPr id="7" name="Picture 2"/>
          <p:cNvPicPr>
            <a:picLocks noChangeAspect="1" noChangeArrowheads="1"/>
          </p:cNvPicPr>
          <p:nvPr/>
        </p:nvPicPr>
        <p:blipFill>
          <a:blip r:embed="rId1"/>
          <a:srcRect/>
          <a:stretch>
            <a:fillRect/>
          </a:stretch>
        </p:blipFill>
        <p:spPr bwMode="auto">
          <a:xfrm>
            <a:off x="0" y="2908300"/>
            <a:ext cx="9144000" cy="2235200"/>
          </a:xfrm>
          <a:prstGeom prst="rect">
            <a:avLst/>
          </a:prstGeom>
          <a:noFill/>
          <a:ln w="9525">
            <a:noFill/>
            <a:miter lim="800000"/>
            <a:headEnd/>
            <a:tailEnd/>
          </a:ln>
        </p:spPr>
      </p:pic>
      <p:sp>
        <p:nvSpPr>
          <p:cNvPr id="9" name="矩形 8"/>
          <p:cNvSpPr/>
          <p:nvPr/>
        </p:nvSpPr>
        <p:spPr>
          <a:xfrm>
            <a:off x="0" y="4903788"/>
            <a:ext cx="9144000" cy="730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Rectangle 13"/>
          <p:cNvSpPr txBox="1">
            <a:spLocks noChangeArrowheads="1"/>
          </p:cNvSpPr>
          <p:nvPr/>
        </p:nvSpPr>
        <p:spPr bwMode="auto">
          <a:xfrm>
            <a:off x="2771775" y="3285490"/>
            <a:ext cx="3429000" cy="1160145"/>
          </a:xfrm>
          <a:prstGeom prst="rect">
            <a:avLst/>
          </a:prstGeom>
          <a:noFill/>
          <a:ln w="9525">
            <a:noFill/>
            <a:miter lim="800000"/>
          </a:ln>
        </p:spPr>
        <p:txBody>
          <a:bodyPr lIns="72545" tIns="36273" rIns="72545" bIns="36273" anchor="ctr"/>
          <a:lstStyle/>
          <a:p>
            <a:pPr marL="0" indent="-342900" algn="dist" eaLnBrk="1" latinLnBrk="0" hangingPunct="1">
              <a:lnSpc>
                <a:spcPct val="100000"/>
              </a:lnSpc>
              <a:spcBef>
                <a:spcPts val="0"/>
              </a:spcBef>
            </a:pPr>
            <a:r>
              <a:rPr lang="zh-CN" altLang="en-US" sz="5700" i="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方正行楷简体" panose="02010601030101010101" charset="-122"/>
              </a:rPr>
              <a:t>谢谢观赏</a:t>
            </a:r>
            <a:endParaRPr lang="zh-CN" altLang="en-US" sz="5700" i="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方正行楷简体" panose="02010601030101010101" charset="-122"/>
            </a:endParaRPr>
          </a:p>
        </p:txBody>
      </p:sp>
      <p:pic>
        <p:nvPicPr>
          <p:cNvPr id="14" name="图片 13"/>
          <p:cNvPicPr>
            <a:picLocks noChangeAspect="1"/>
          </p:cNvPicPr>
          <p:nvPr/>
        </p:nvPicPr>
        <p:blipFill>
          <a:blip r:embed="rId2"/>
          <a:srcRect/>
          <a:stretch>
            <a:fillRect/>
          </a:stretch>
        </p:blipFill>
        <p:spPr bwMode="auto">
          <a:xfrm>
            <a:off x="3032125" y="411163"/>
            <a:ext cx="2835275" cy="2416175"/>
          </a:xfrm>
          <a:prstGeom prst="rect">
            <a:avLst/>
          </a:prstGeom>
          <a:noFill/>
          <a:ln w="9525">
            <a:noFill/>
            <a:miter lim="800000"/>
            <a:headEnd/>
            <a:tailEnd/>
          </a:ln>
        </p:spPr>
      </p:pic>
      <p:pic>
        <p:nvPicPr>
          <p:cNvPr id="149510" name="图片 1" descr="图层 108"/>
          <p:cNvPicPr>
            <a:picLocks noChangeAspect="1"/>
          </p:cNvPicPr>
          <p:nvPr/>
        </p:nvPicPr>
        <p:blipFill>
          <a:blip r:embed="rId3"/>
          <a:srcRect/>
          <a:stretch>
            <a:fillRect/>
          </a:stretch>
        </p:blipFill>
        <p:spPr bwMode="auto">
          <a:xfrm>
            <a:off x="1016000" y="2657475"/>
            <a:ext cx="1911350" cy="1703388"/>
          </a:xfrm>
          <a:prstGeom prst="rect">
            <a:avLst/>
          </a:prstGeom>
          <a:noFill/>
          <a:ln w="9525">
            <a:noFill/>
            <a:miter lim="800000"/>
            <a:headEnd/>
            <a:tailEnd/>
          </a:ln>
        </p:spPr>
      </p:pic>
    </p:spTree>
  </p:cSld>
  <p:clrMapOvr>
    <a:masterClrMapping/>
  </p:clrMapOvr>
  <p:transition spd="slow" advClick="0" advTm="6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14" presetClass="entr" presetSubtype="10" fill="hold" grpId="4"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bldLvl="0" autoUpdateAnimBg="0"/>
      <p:bldP spid="11" grpId="1" bldLvl="0" autoUpdateAnimBg="0"/>
      <p:bldP spid="11" grpId="2" bldLvl="0" autoUpdateAnimBg="0"/>
      <p:bldP spid="11" grpId="3" bldLvl="0" autoUpdateAnimBg="0"/>
      <p:bldP spid="11" grpId="4"/>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02523" y="987574"/>
            <a:ext cx="8583930" cy="3528392"/>
            <a:chOff x="794327" y="2142836"/>
            <a:chExt cx="12161021" cy="2323567"/>
          </a:xfrm>
          <a:solidFill>
            <a:schemeClr val="bg1"/>
          </a:solidFill>
          <a:effectLst>
            <a:outerShdw blurRad="76200" dir="13500000" sy="23000" kx="1200000" algn="br" rotWithShape="0">
              <a:prstClr val="black">
                <a:alpha val="20000"/>
              </a:prstClr>
            </a:outerShdw>
          </a:effectLst>
        </p:grpSpPr>
        <p:sp>
          <p:nvSpPr>
            <p:cNvPr id="6" name="矩形 5"/>
            <p:cNvSpPr/>
            <p:nvPr/>
          </p:nvSpPr>
          <p:spPr>
            <a:xfrm>
              <a:off x="794327" y="2142836"/>
              <a:ext cx="12161021" cy="2323567"/>
            </a:xfrm>
            <a:prstGeom prst="rect">
              <a:avLst/>
            </a:prstGeom>
            <a:grp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文本框 2"/>
            <p:cNvSpPr txBox="1"/>
            <p:nvPr/>
          </p:nvSpPr>
          <p:spPr>
            <a:xfrm>
              <a:off x="965076" y="2309243"/>
              <a:ext cx="11990272" cy="222949"/>
            </a:xfrm>
            <a:prstGeom prst="rect">
              <a:avLst/>
            </a:prstGeom>
            <a:noFill/>
          </p:spPr>
          <p:txBody>
            <a:bodyPr>
              <a:spAutoFit/>
            </a:bodyPr>
            <a:lstStyle/>
            <a:p>
              <a:pPr>
                <a:defRPr/>
              </a:pPr>
              <a:endParaRPr sz="1600" dirty="0">
                <a:solidFill>
                  <a:schemeClr val="accent6">
                    <a:lumMod val="50000"/>
                  </a:schemeClr>
                </a:solidFill>
                <a:latin typeface="Arial" panose="020B0604020202020204" pitchFamily="34" charset="0"/>
                <a:ea typeface="华文细黑" panose="02010600040101010101" pitchFamily="2" charset="-122"/>
              </a:endParaRPr>
            </a:p>
          </p:txBody>
        </p:sp>
      </p:grpSp>
      <p:sp>
        <p:nvSpPr>
          <p:cNvPr id="91" name="TextBox 90"/>
          <p:cNvSpPr txBox="1"/>
          <p:nvPr/>
        </p:nvSpPr>
        <p:spPr>
          <a:xfrm>
            <a:off x="900113" y="153988"/>
            <a:ext cx="6686550" cy="460375"/>
          </a:xfrm>
          <a:prstGeom prst="rect">
            <a:avLst/>
          </a:prstGeom>
          <a:noFill/>
        </p:spPr>
        <p:txBody>
          <a:bodyPr>
            <a:spAutoFit/>
          </a:bodyPr>
          <a:lstStyle/>
          <a:p>
            <a:pPr algn="ctr">
              <a:defRPr/>
            </a:pPr>
            <a:r>
              <a:rPr lang="en-US" altLang="zh-CN" sz="2400" dirty="0">
                <a:solidFill>
                  <a:srgbClr val="FF9900"/>
                </a:solidFill>
                <a:effectLst>
                  <a:outerShdw blurRad="50800" dist="38100" dir="2700000" algn="tl" rotWithShape="0">
                    <a:prstClr val="black">
                      <a:alpha val="40000"/>
                    </a:prstClr>
                  </a:outerShdw>
                </a:effectLst>
                <a:latin typeface="Times New Roman" panose="02020603050405020304" pitchFamily="18" charset="0"/>
                <a:ea typeface="微软雅黑" panose="020B0503020204020204" charset="-122"/>
                <a:sym typeface="+mn-ea"/>
              </a:rPr>
              <a:t>2026年全国“安全生产月”活动方案</a:t>
            </a:r>
            <a:endParaRPr lang="en-US" altLang="zh-CN" sz="2400" dirty="0">
              <a:solidFill>
                <a:srgbClr val="FF9900"/>
              </a:solidFill>
              <a:effectLst>
                <a:outerShdw blurRad="50800" dist="38100" dir="2700000" algn="tl" rotWithShape="0">
                  <a:prstClr val="black">
                    <a:alpha val="40000"/>
                  </a:prstClr>
                </a:outerShdw>
              </a:effectLst>
              <a:latin typeface="Times New Roman" panose="02020603050405020304" pitchFamily="18" charset="0"/>
              <a:ea typeface="微软雅黑" panose="020B0503020204020204" charset="-122"/>
              <a:sym typeface="+mn-ea"/>
            </a:endParaRPr>
          </a:p>
        </p:txBody>
      </p:sp>
      <p:sp>
        <p:nvSpPr>
          <p:cNvPr id="27651" name="矩形 4"/>
          <p:cNvSpPr>
            <a:spLocks noChangeArrowheads="1"/>
          </p:cNvSpPr>
          <p:nvPr/>
        </p:nvSpPr>
        <p:spPr bwMode="auto">
          <a:xfrm>
            <a:off x="467995" y="1203960"/>
            <a:ext cx="8075930" cy="3416320"/>
          </a:xfrm>
          <a:prstGeom prst="rect">
            <a:avLst/>
          </a:prstGeom>
          <a:noFill/>
          <a:ln w="9525">
            <a:noFill/>
            <a:miter lim="800000"/>
          </a:ln>
        </p:spPr>
        <p:txBody>
          <a:bodyPr wrap="square">
            <a:spAutoFit/>
          </a:bodyPr>
          <a:lstStyle/>
          <a:p>
            <a:r>
              <a:rPr lang="zh-CN" altLang="en-US" dirty="0">
                <a:latin typeface="Times New Roman" panose="02020603050405020304" pitchFamily="18" charset="0"/>
                <a:ea typeface="微软雅黑" panose="020B0503020204020204" charset="-122"/>
              </a:rPr>
              <a:t>二、组织开展查找身边安全隐患宣传和演练</a:t>
            </a:r>
            <a:endParaRPr lang="zh-CN" altLang="en-US" dirty="0">
              <a:latin typeface="Times New Roman" panose="02020603050405020304" pitchFamily="18" charset="0"/>
              <a:ea typeface="微软雅黑" panose="020B0503020204020204" charset="-122"/>
            </a:endParaRPr>
          </a:p>
          <a:p>
            <a:r>
              <a:rPr lang="en-US" altLang="zh-CN" dirty="0">
                <a:latin typeface="Times New Roman" panose="02020603050405020304" pitchFamily="18" charset="0"/>
                <a:ea typeface="微软雅黑" panose="020B0503020204020204" charset="-122"/>
              </a:rPr>
              <a:t>       </a:t>
            </a:r>
            <a:r>
              <a:rPr lang="en-US" altLang="zh-CN" b="0" dirty="0">
                <a:latin typeface="Times New Roman" panose="02020603050405020304" pitchFamily="18" charset="0"/>
                <a:ea typeface="微软雅黑" panose="020B0503020204020204" charset="-122"/>
              </a:rPr>
              <a:t> </a:t>
            </a:r>
            <a:r>
              <a:rPr lang="zh-CN" altLang="en-US" b="0" dirty="0">
                <a:latin typeface="Times New Roman" panose="02020603050405020304" pitchFamily="18" charset="0"/>
                <a:ea typeface="微软雅黑" panose="020B0503020204020204" charset="-122"/>
              </a:rPr>
              <a:t>各地区、各有关部门和单位要聚焦“查找身边安全隐患”这一主要内容，组织开展宣传和演练。充分利用海报、动漫、短视频等多元化形式，讲解生命通道标识的含义和识别方法、保持畅通的必要性和法律责任，通过各类新媒体平台、交通枢纽电子屏、户外楼宇大屏等多样化载体广泛传播，扩大“查找身边安全隐患”的宣传面、影响力。联合相关部门组织开展模拟火灾和地震等场景的应急疏散演练、线上避险逃生公开课、避险逃生知识竞答等活动，突出生命通道在避险逃生和应急救援中的关键作用，强化公众不占用、不堵塞的安全意识，宣传应急疏散知识与技能，增强公众应对突发事件的避险能力。充分运用举报奖励机制，鼓励广大群众积极举报身边，特别是“九小场所”、多业态混合生产经营场所、人员密集场所堵塞“生命通道”的安全隐患，争做公共安全的吹哨人。</a:t>
            </a:r>
            <a:endParaRPr lang="zh-CN" altLang="en-US" b="0" dirty="0">
              <a:latin typeface="Times New Roman" panose="02020603050405020304" pitchFamily="18" charset="0"/>
              <a:ea typeface="微软雅黑" panose="020B0503020204020204" charset="-122"/>
            </a:endParaRPr>
          </a:p>
        </p:txBody>
      </p:sp>
    </p:spTree>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1"/>
                                        </p:tgtEl>
                                        <p:attrNameLst>
                                          <p:attrName>ppt_y</p:attrName>
                                        </p:attrNameLst>
                                      </p:cBhvr>
                                      <p:tavLst>
                                        <p:tav tm="0">
                                          <p:val>
                                            <p:strVal val="#ppt_y"/>
                                          </p:val>
                                        </p:tav>
                                        <p:tav tm="100000">
                                          <p:val>
                                            <p:strVal val="#ppt_y"/>
                                          </p:val>
                                        </p:tav>
                                      </p:tavLst>
                                    </p:anim>
                                    <p:anim calcmode="lin" valueType="num">
                                      <p:cBhvr>
                                        <p:cTn id="9" dur="500" fill="hold"/>
                                        <p:tgtEl>
                                          <p:spTgt spid="9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1"/>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750"/>
                                        <p:tgtEl>
                                          <p:spTgt spid="7"/>
                                        </p:tgtEl>
                                      </p:cBhvr>
                                    </p:animEffect>
                                    <p:anim calcmode="lin" valueType="num">
                                      <p:cBhvr>
                                        <p:cTn id="17" dur="750" fill="hold"/>
                                        <p:tgtEl>
                                          <p:spTgt spid="7"/>
                                        </p:tgtEl>
                                        <p:attrNameLst>
                                          <p:attrName>ppt_x</p:attrName>
                                        </p:attrNameLst>
                                      </p:cBhvr>
                                      <p:tavLst>
                                        <p:tav tm="0">
                                          <p:val>
                                            <p:strVal val="#ppt_x"/>
                                          </p:val>
                                        </p:tav>
                                        <p:tav tm="100000">
                                          <p:val>
                                            <p:strVal val="#ppt_x"/>
                                          </p:val>
                                        </p:tav>
                                      </p:tavLst>
                                    </p:anim>
                                    <p:anim calcmode="lin" valueType="num">
                                      <p:cBhvr>
                                        <p:cTn id="18"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02523" y="987574"/>
            <a:ext cx="8583930" cy="3528392"/>
            <a:chOff x="794327" y="2142836"/>
            <a:chExt cx="12161021" cy="2323567"/>
          </a:xfrm>
          <a:solidFill>
            <a:schemeClr val="bg1"/>
          </a:solidFill>
          <a:effectLst>
            <a:outerShdw blurRad="76200" dir="13500000" sy="23000" kx="1200000" algn="br" rotWithShape="0">
              <a:prstClr val="black">
                <a:alpha val="20000"/>
              </a:prstClr>
            </a:outerShdw>
          </a:effectLst>
        </p:grpSpPr>
        <p:sp>
          <p:nvSpPr>
            <p:cNvPr id="6" name="矩形 5"/>
            <p:cNvSpPr/>
            <p:nvPr/>
          </p:nvSpPr>
          <p:spPr>
            <a:xfrm>
              <a:off x="794327" y="2142836"/>
              <a:ext cx="12161021" cy="2323567"/>
            </a:xfrm>
            <a:prstGeom prst="rect">
              <a:avLst/>
            </a:prstGeom>
            <a:grp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文本框 2"/>
            <p:cNvSpPr txBox="1"/>
            <p:nvPr/>
          </p:nvSpPr>
          <p:spPr>
            <a:xfrm>
              <a:off x="965076" y="2309243"/>
              <a:ext cx="11990272" cy="222949"/>
            </a:xfrm>
            <a:prstGeom prst="rect">
              <a:avLst/>
            </a:prstGeom>
            <a:noFill/>
          </p:spPr>
          <p:txBody>
            <a:bodyPr>
              <a:spAutoFit/>
            </a:bodyPr>
            <a:lstStyle/>
            <a:p>
              <a:pPr>
                <a:defRPr/>
              </a:pPr>
              <a:endParaRPr sz="1600" dirty="0">
                <a:solidFill>
                  <a:schemeClr val="accent6">
                    <a:lumMod val="50000"/>
                  </a:schemeClr>
                </a:solidFill>
                <a:latin typeface="Arial" panose="020B0604020202020204" pitchFamily="34" charset="0"/>
                <a:ea typeface="华文细黑" panose="02010600040101010101" pitchFamily="2" charset="-122"/>
              </a:endParaRPr>
            </a:p>
          </p:txBody>
        </p:sp>
      </p:grpSp>
      <p:sp>
        <p:nvSpPr>
          <p:cNvPr id="91" name="TextBox 90"/>
          <p:cNvSpPr txBox="1"/>
          <p:nvPr/>
        </p:nvSpPr>
        <p:spPr>
          <a:xfrm>
            <a:off x="900113" y="153988"/>
            <a:ext cx="6686550" cy="460375"/>
          </a:xfrm>
          <a:prstGeom prst="rect">
            <a:avLst/>
          </a:prstGeom>
          <a:noFill/>
        </p:spPr>
        <p:txBody>
          <a:bodyPr>
            <a:spAutoFit/>
          </a:bodyPr>
          <a:lstStyle/>
          <a:p>
            <a:pPr algn="ctr">
              <a:defRPr/>
            </a:pPr>
            <a:r>
              <a:rPr lang="en-US" altLang="zh-CN" sz="2400" dirty="0">
                <a:solidFill>
                  <a:srgbClr val="FF9900"/>
                </a:solidFill>
                <a:effectLst>
                  <a:outerShdw blurRad="50800" dist="38100" dir="2700000" algn="tl" rotWithShape="0">
                    <a:prstClr val="black">
                      <a:alpha val="40000"/>
                    </a:prstClr>
                  </a:outerShdw>
                </a:effectLst>
                <a:latin typeface="Times New Roman" panose="02020603050405020304" pitchFamily="18" charset="0"/>
                <a:ea typeface="微软雅黑" panose="020B0503020204020204" charset="-122"/>
                <a:sym typeface="+mn-ea"/>
              </a:rPr>
              <a:t>2026年全国“安全生产月”活动方案</a:t>
            </a:r>
            <a:endParaRPr lang="en-US" altLang="zh-CN" sz="2400" dirty="0">
              <a:solidFill>
                <a:srgbClr val="FF9900"/>
              </a:solidFill>
              <a:effectLst>
                <a:outerShdw blurRad="50800" dist="38100" dir="2700000" algn="tl" rotWithShape="0">
                  <a:prstClr val="black">
                    <a:alpha val="40000"/>
                  </a:prstClr>
                </a:outerShdw>
              </a:effectLst>
              <a:latin typeface="Times New Roman" panose="02020603050405020304" pitchFamily="18" charset="0"/>
              <a:ea typeface="微软雅黑" panose="020B0503020204020204" charset="-122"/>
              <a:sym typeface="+mn-ea"/>
            </a:endParaRPr>
          </a:p>
        </p:txBody>
      </p:sp>
      <p:sp>
        <p:nvSpPr>
          <p:cNvPr id="28675" name="矩形 4"/>
          <p:cNvSpPr>
            <a:spLocks noChangeArrowheads="1"/>
          </p:cNvSpPr>
          <p:nvPr/>
        </p:nvSpPr>
        <p:spPr bwMode="auto">
          <a:xfrm>
            <a:off x="400050" y="1195705"/>
            <a:ext cx="8121015" cy="3138170"/>
          </a:xfrm>
          <a:prstGeom prst="rect">
            <a:avLst/>
          </a:prstGeom>
          <a:noFill/>
          <a:ln w="9525">
            <a:noFill/>
            <a:miter lim="800000"/>
          </a:ln>
        </p:spPr>
        <p:txBody>
          <a:bodyPr wrap="square">
            <a:spAutoFit/>
          </a:bodyPr>
          <a:lstStyle/>
          <a:p>
            <a:pPr marL="0" algn="just" eaLnBrk="1" latinLnBrk="0" hangingPunct="1">
              <a:lnSpc>
                <a:spcPct val="100000"/>
              </a:lnSpc>
              <a:buClrTx/>
              <a:buSzTx/>
              <a:buFontTx/>
            </a:pPr>
            <a:r>
              <a:rPr lang="zh-CN" altLang="en-US" sz="1800" dirty="0">
                <a:latin typeface="Times New Roman" panose="02020603050405020304" pitchFamily="18" charset="0"/>
                <a:ea typeface="微软雅黑" panose="020B0503020204020204" charset="-122"/>
              </a:rPr>
              <a:t>三、开展“安全宣传咨询日”活动</a:t>
            </a:r>
            <a:endParaRPr lang="zh-CN" altLang="en-US" sz="1800" dirty="0">
              <a:latin typeface="Times New Roman" panose="02020603050405020304" pitchFamily="18" charset="0"/>
              <a:ea typeface="微软雅黑" panose="020B0503020204020204" charset="-122"/>
            </a:endParaRPr>
          </a:p>
          <a:p>
            <a:pPr marL="0" algn="just" eaLnBrk="1" latinLnBrk="0" hangingPunct="1">
              <a:lnSpc>
                <a:spcPct val="100000"/>
              </a:lnSpc>
              <a:buClrTx/>
              <a:buSzTx/>
              <a:buFontTx/>
            </a:pPr>
            <a:r>
              <a:rPr lang="en-US" altLang="zh-CN" sz="1600" dirty="0">
                <a:latin typeface="Times New Roman" panose="02020603050405020304" pitchFamily="18" charset="0"/>
                <a:ea typeface="微软雅黑" panose="020B0503020204020204" charset="-122"/>
              </a:rPr>
              <a:t>       </a:t>
            </a:r>
            <a:r>
              <a:rPr lang="zh-CN" altLang="en-US" sz="1800" b="0" dirty="0">
                <a:latin typeface="Times New Roman" panose="02020603050405020304" pitchFamily="18" charset="0"/>
                <a:ea typeface="微软雅黑" panose="020B0503020204020204" charset="-122"/>
              </a:rPr>
              <a:t> 6月16日，在四川省成都市组织开展全国“安全宣传咨询日”主场活动。各地安委会和企业要结合工作实际，组织开展“安全宣传咨询日”活动，现场播放“安全生产月”活动宣传片和公益广告，围绕“人人讲安全、个个会应急——查找身边安全隐患”活动主题，举行安全倡议、安全宣誓和安全文化特色文艺演出等活动，布置展板、模型或VR体验区，展示不同类型建筑的生命通道布局、标识，设立咨询台，由专业人员解答公众关于家庭、社区、工作场所生命通道自查、自改、报修等问题，提供个性化服务。鼓励各类安全科普宣教和体验基地免费向社会公众开放，发动安全领域专家和时代楷模、最美应急管理工作者等具有影响力的社会公众人物集中开展安全宣传。积极营造全社会关注、全民参与的良好氛围，努力提高全民安全素质和社会整体安全水平。</a:t>
            </a:r>
            <a:endParaRPr lang="zh-CN" altLang="en-US" sz="1800" b="0" dirty="0">
              <a:latin typeface="Times New Roman" panose="02020603050405020304" pitchFamily="18" charset="0"/>
              <a:ea typeface="微软雅黑" panose="020B0503020204020204" charset="-122"/>
            </a:endParaRPr>
          </a:p>
        </p:txBody>
      </p:sp>
    </p:spTree>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1"/>
                                        </p:tgtEl>
                                        <p:attrNameLst>
                                          <p:attrName>ppt_y</p:attrName>
                                        </p:attrNameLst>
                                      </p:cBhvr>
                                      <p:tavLst>
                                        <p:tav tm="0">
                                          <p:val>
                                            <p:strVal val="#ppt_y"/>
                                          </p:val>
                                        </p:tav>
                                        <p:tav tm="100000">
                                          <p:val>
                                            <p:strVal val="#ppt_y"/>
                                          </p:val>
                                        </p:tav>
                                      </p:tavLst>
                                    </p:anim>
                                    <p:anim calcmode="lin" valueType="num">
                                      <p:cBhvr>
                                        <p:cTn id="9" dur="500" fill="hold"/>
                                        <p:tgtEl>
                                          <p:spTgt spid="9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1"/>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750"/>
                                        <p:tgtEl>
                                          <p:spTgt spid="7"/>
                                        </p:tgtEl>
                                      </p:cBhvr>
                                    </p:animEffect>
                                    <p:anim calcmode="lin" valueType="num">
                                      <p:cBhvr>
                                        <p:cTn id="17" dur="750" fill="hold"/>
                                        <p:tgtEl>
                                          <p:spTgt spid="7"/>
                                        </p:tgtEl>
                                        <p:attrNameLst>
                                          <p:attrName>ppt_x</p:attrName>
                                        </p:attrNameLst>
                                      </p:cBhvr>
                                      <p:tavLst>
                                        <p:tav tm="0">
                                          <p:val>
                                            <p:strVal val="#ppt_x"/>
                                          </p:val>
                                        </p:tav>
                                        <p:tav tm="100000">
                                          <p:val>
                                            <p:strVal val="#ppt_x"/>
                                          </p:val>
                                        </p:tav>
                                      </p:tavLst>
                                    </p:anim>
                                    <p:anim calcmode="lin" valueType="num">
                                      <p:cBhvr>
                                        <p:cTn id="18"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02565" y="941705"/>
            <a:ext cx="8583930" cy="3973195"/>
            <a:chOff x="794327" y="2142836"/>
            <a:chExt cx="12161021" cy="2323567"/>
          </a:xfrm>
          <a:solidFill>
            <a:schemeClr val="bg1"/>
          </a:solidFill>
          <a:effectLst>
            <a:outerShdw blurRad="76200" dir="13500000" sy="23000" kx="1200000" algn="br" rotWithShape="0">
              <a:prstClr val="black">
                <a:alpha val="20000"/>
              </a:prstClr>
            </a:outerShdw>
          </a:effectLst>
        </p:grpSpPr>
        <p:sp>
          <p:nvSpPr>
            <p:cNvPr id="6" name="矩形 5"/>
            <p:cNvSpPr/>
            <p:nvPr/>
          </p:nvSpPr>
          <p:spPr>
            <a:xfrm>
              <a:off x="794327" y="2142836"/>
              <a:ext cx="12161021" cy="2323567"/>
            </a:xfrm>
            <a:prstGeom prst="rect">
              <a:avLst/>
            </a:prstGeom>
            <a:grp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文本框 2"/>
            <p:cNvSpPr txBox="1"/>
            <p:nvPr/>
          </p:nvSpPr>
          <p:spPr>
            <a:xfrm>
              <a:off x="965076" y="2309243"/>
              <a:ext cx="11990272" cy="222949"/>
            </a:xfrm>
            <a:prstGeom prst="rect">
              <a:avLst/>
            </a:prstGeom>
            <a:noFill/>
          </p:spPr>
          <p:txBody>
            <a:bodyPr>
              <a:spAutoFit/>
            </a:bodyPr>
            <a:lstStyle/>
            <a:p>
              <a:pPr>
                <a:defRPr/>
              </a:pPr>
              <a:endParaRPr sz="1600" dirty="0">
                <a:solidFill>
                  <a:schemeClr val="accent6">
                    <a:lumMod val="50000"/>
                  </a:schemeClr>
                </a:solidFill>
                <a:latin typeface="Arial" panose="020B0604020202020204" pitchFamily="34" charset="0"/>
                <a:ea typeface="华文细黑" panose="02010600040101010101" pitchFamily="2" charset="-122"/>
              </a:endParaRPr>
            </a:p>
          </p:txBody>
        </p:sp>
      </p:grpSp>
      <p:sp>
        <p:nvSpPr>
          <p:cNvPr id="91" name="TextBox 90"/>
          <p:cNvSpPr txBox="1"/>
          <p:nvPr/>
        </p:nvSpPr>
        <p:spPr>
          <a:xfrm>
            <a:off x="900113" y="153988"/>
            <a:ext cx="6686550" cy="460375"/>
          </a:xfrm>
          <a:prstGeom prst="rect">
            <a:avLst/>
          </a:prstGeom>
          <a:noFill/>
        </p:spPr>
        <p:txBody>
          <a:bodyPr>
            <a:spAutoFit/>
          </a:bodyPr>
          <a:lstStyle/>
          <a:p>
            <a:pPr algn="ctr">
              <a:defRPr/>
            </a:pPr>
            <a:r>
              <a:rPr lang="en-US" altLang="zh-CN" sz="2400" dirty="0">
                <a:solidFill>
                  <a:srgbClr val="FF9900"/>
                </a:solidFill>
                <a:effectLst>
                  <a:outerShdw blurRad="50800" dist="38100" dir="2700000" algn="tl" rotWithShape="0">
                    <a:prstClr val="black">
                      <a:alpha val="40000"/>
                    </a:prstClr>
                  </a:outerShdw>
                </a:effectLst>
                <a:latin typeface="Times New Roman" panose="02020603050405020304" pitchFamily="18" charset="0"/>
                <a:ea typeface="微软雅黑" panose="020B0503020204020204" charset="-122"/>
                <a:sym typeface="+mn-ea"/>
              </a:rPr>
              <a:t>2026年全国“安全生产月”活动方案</a:t>
            </a:r>
            <a:endParaRPr lang="en-US" altLang="zh-CN" sz="2400" dirty="0">
              <a:solidFill>
                <a:srgbClr val="FF9900"/>
              </a:solidFill>
              <a:effectLst>
                <a:outerShdw blurRad="50800" dist="38100" dir="2700000" algn="tl" rotWithShape="0">
                  <a:prstClr val="black">
                    <a:alpha val="40000"/>
                  </a:prstClr>
                </a:outerShdw>
              </a:effectLst>
              <a:latin typeface="Times New Roman" panose="02020603050405020304" pitchFamily="18" charset="0"/>
              <a:ea typeface="微软雅黑" panose="020B0503020204020204" charset="-122"/>
              <a:sym typeface="+mn-ea"/>
            </a:endParaRPr>
          </a:p>
        </p:txBody>
      </p:sp>
      <p:sp>
        <p:nvSpPr>
          <p:cNvPr id="29699" name="矩形 4"/>
          <p:cNvSpPr>
            <a:spLocks noChangeArrowheads="1"/>
          </p:cNvSpPr>
          <p:nvPr/>
        </p:nvSpPr>
        <p:spPr bwMode="auto">
          <a:xfrm>
            <a:off x="202565" y="1059180"/>
            <a:ext cx="8619490" cy="3692525"/>
          </a:xfrm>
          <a:prstGeom prst="rect">
            <a:avLst/>
          </a:prstGeom>
          <a:noFill/>
          <a:ln w="9525">
            <a:noFill/>
            <a:miter lim="800000"/>
          </a:ln>
        </p:spPr>
        <p:txBody>
          <a:bodyPr wrap="square">
            <a:spAutoFit/>
          </a:bodyPr>
          <a:lstStyle/>
          <a:p>
            <a:pPr algn="just"/>
            <a:r>
              <a:rPr dirty="0" err="1">
                <a:latin typeface="Times New Roman" panose="02020603050405020304" pitchFamily="18" charset="0"/>
                <a:ea typeface="微软雅黑" panose="020B0503020204020204" charset="-122"/>
              </a:rPr>
              <a:t>四、持续推进安全宣传“五进”工作</a:t>
            </a:r>
            <a:endParaRPr dirty="0">
              <a:latin typeface="Times New Roman" panose="02020603050405020304" pitchFamily="18" charset="0"/>
              <a:ea typeface="微软雅黑" panose="020B0503020204020204" charset="-122"/>
            </a:endParaRPr>
          </a:p>
          <a:p>
            <a:pPr algn="just"/>
            <a:r>
              <a:rPr lang="en-US" b="0" dirty="0">
                <a:latin typeface="Times New Roman" panose="02020603050405020304" pitchFamily="18" charset="0"/>
                <a:ea typeface="微软雅黑" panose="020B0503020204020204" charset="-122"/>
              </a:rPr>
              <a:t>        </a:t>
            </a:r>
            <a:r>
              <a:rPr b="0" dirty="0" err="1">
                <a:latin typeface="Times New Roman" panose="02020603050405020304" pitchFamily="18" charset="0"/>
                <a:ea typeface="微软雅黑" panose="020B0503020204020204" charset="-122"/>
              </a:rPr>
              <a:t>各地区、各有关部门和单位要持续推进安全宣传“五进”工作,积极参加</a:t>
            </a:r>
            <a:r>
              <a:rPr b="0" dirty="0">
                <a:latin typeface="Times New Roman" panose="02020603050405020304" pitchFamily="18" charset="0"/>
                <a:ea typeface="微软雅黑" panose="020B0503020204020204" charset="-122"/>
              </a:rPr>
              <a:t>“</a:t>
            </a:r>
            <a:r>
              <a:rPr lang="zh-CN" altLang="en-US" b="0" dirty="0">
                <a:latin typeface="Times New Roman" panose="02020603050405020304" pitchFamily="18" charset="0"/>
                <a:ea typeface="微软雅黑" panose="020B0503020204020204" charset="-122"/>
              </a:rPr>
              <a:t>查找身边安全隐患</a:t>
            </a:r>
            <a:r>
              <a:rPr b="0" dirty="0">
                <a:latin typeface="Times New Roman" panose="02020603050405020304" pitchFamily="18" charset="0"/>
                <a:ea typeface="微软雅黑" panose="020B0503020204020204" charset="-122"/>
              </a:rPr>
              <a:t>”系列疏散逃生演练、“避险逃生训练营”短视频新媒体展播、“危急时刻之生命英雄”应急科普趣学、网络知识答题等全国性活动。组织指导企业积极培育安全文化，深入宣传贯彻安全生产治本攻坚三年行动,组织员工学好用好重大事故隐患判定标准，开展疏散逃生演练；农村要重点宣传农机、沼气、农药使用等安全知识，开展农村自建房安全科普教育，增强居民房屋安全意识；社区要开展“进门入户送安全”宣传活动，广泛发动安全网格员、物业工作人员、安全志愿者重点宣传“</a:t>
            </a:r>
            <a:r>
              <a:rPr lang="zh-CN" altLang="en-US" b="0" dirty="0">
                <a:latin typeface="Times New Roman" panose="02020603050405020304" pitchFamily="18" charset="0"/>
                <a:ea typeface="微软雅黑" panose="020B0503020204020204" charset="-122"/>
              </a:rPr>
              <a:t>查找身边安全隐患</a:t>
            </a:r>
            <a:r>
              <a:rPr b="0" dirty="0">
                <a:latin typeface="Times New Roman" panose="02020603050405020304" pitchFamily="18" charset="0"/>
                <a:ea typeface="微软雅黑" panose="020B0503020204020204" charset="-122"/>
              </a:rPr>
              <a:t>”相关科普知识；学校要将安全教育融入日常教学，针对宿舍、教室、实验室、食堂等人员密集重点场所开展安全隐患排查、避险逃生培训和演练；家庭要学习电动自行车充电安全、储能设备安全、燃气安全和用电安全等知识，定期开展居家安全检查，熟知避险逃生路线。通过扎实推进安全宣传“五进”工作，不断提升公众风险防范、安全应急意识和自救互救能力，营造浓厚安全氛围。</a:t>
            </a:r>
            <a:endParaRPr sz="1800" b="0" dirty="0">
              <a:latin typeface="Times New Roman" panose="02020603050405020304" pitchFamily="18" charset="0"/>
              <a:ea typeface="微软雅黑" panose="020B0503020204020204" charset="-122"/>
            </a:endParaRPr>
          </a:p>
        </p:txBody>
      </p:sp>
      <p:pic>
        <p:nvPicPr>
          <p:cNvPr id="21" name="图片 20" descr="1"/>
          <p:cNvPicPr>
            <a:picLocks noChangeAspect="1"/>
          </p:cNvPicPr>
          <p:nvPr>
            <p:custDataLst>
              <p:tags r:id="rId1"/>
            </p:custDataLst>
          </p:nvPr>
        </p:nvPicPr>
        <p:blipFill>
          <a:blip r:embed="rId2"/>
          <a:stretch>
            <a:fillRect/>
          </a:stretch>
        </p:blipFill>
        <p:spPr>
          <a:xfrm>
            <a:off x="5082540" y="4338320"/>
            <a:ext cx="3704590" cy="392430"/>
          </a:xfrm>
          <a:prstGeom prst="rect">
            <a:avLst/>
          </a:prstGeom>
        </p:spPr>
      </p:pic>
    </p:spTree>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1"/>
                                        </p:tgtEl>
                                        <p:attrNameLst>
                                          <p:attrName>ppt_y</p:attrName>
                                        </p:attrNameLst>
                                      </p:cBhvr>
                                      <p:tavLst>
                                        <p:tav tm="0">
                                          <p:val>
                                            <p:strVal val="#ppt_y"/>
                                          </p:val>
                                        </p:tav>
                                        <p:tav tm="100000">
                                          <p:val>
                                            <p:strVal val="#ppt_y"/>
                                          </p:val>
                                        </p:tav>
                                      </p:tavLst>
                                    </p:anim>
                                    <p:anim calcmode="lin" valueType="num">
                                      <p:cBhvr>
                                        <p:cTn id="9" dur="500" fill="hold"/>
                                        <p:tgtEl>
                                          <p:spTgt spid="9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1"/>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750"/>
                                        <p:tgtEl>
                                          <p:spTgt spid="7"/>
                                        </p:tgtEl>
                                      </p:cBhvr>
                                    </p:animEffect>
                                    <p:anim calcmode="lin" valueType="num">
                                      <p:cBhvr>
                                        <p:cTn id="17" dur="750" fill="hold"/>
                                        <p:tgtEl>
                                          <p:spTgt spid="7"/>
                                        </p:tgtEl>
                                        <p:attrNameLst>
                                          <p:attrName>ppt_x</p:attrName>
                                        </p:attrNameLst>
                                      </p:cBhvr>
                                      <p:tavLst>
                                        <p:tav tm="0">
                                          <p:val>
                                            <p:strVal val="#ppt_x"/>
                                          </p:val>
                                        </p:tav>
                                        <p:tav tm="100000">
                                          <p:val>
                                            <p:strVal val="#ppt_x"/>
                                          </p:val>
                                        </p:tav>
                                      </p:tavLst>
                                    </p:anim>
                                    <p:anim calcmode="lin" valueType="num">
                                      <p:cBhvr>
                                        <p:cTn id="18"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REFSHAPE" val="1070915044"/>
  <p:tag name="KSO_WM_UNIT_PLACING_PICTURE_USER_VIEWPORT" val="{&quot;height&quot;:5900,&quot;width&quot;:10000}"/>
</p:tagLst>
</file>

<file path=ppt/tags/tag3.xml><?xml version="1.0" encoding="utf-8"?>
<p:tagLst xmlns:p="http://schemas.openxmlformats.org/presentationml/2006/main">
  <p:tag name="REFSHAPE" val="1046305548"/>
  <p:tag name="KSO_WM_UNIT_PLACING_PICTURE_USER_VIEWPORT" val="{&quot;height&quot;:2250,&quot;width&quot;:3750}"/>
</p:tagLst>
</file>

<file path=ppt/tags/tag4.xml><?xml version="1.0" encoding="utf-8"?>
<p:tagLst xmlns:p="http://schemas.openxmlformats.org/presentationml/2006/main">
  <p:tag name="KSO_WM_BEAUTIFY_FLAG" val=""/>
  <p:tag name="KSO_WM_UNIT_PLACING_PICTURE_USER_VIEWPORT" val="{&quot;height&quot;:538,&quot;width&quot;:5539}"/>
</p:tagLst>
</file>

<file path=ppt/tags/tag5.xml><?xml version="1.0" encoding="utf-8"?>
<p:tagLst xmlns:p="http://schemas.openxmlformats.org/presentationml/2006/main">
  <p:tag name="REFSHAPE" val="1152580900"/>
  <p:tag name="KSO_WM_UNIT_PLACING_PICTURE_USER_VIEWPORT" val="{&quot;height&quot;:5244.3763779527562,&quot;width&quot;:3731.2503937007873}"/>
</p:tagLst>
</file>

<file path=ppt/tags/tag6.xml><?xml version="1.0" encoding="utf-8"?>
<p:tagLst xmlns:p="http://schemas.openxmlformats.org/presentationml/2006/main">
  <p:tag name="REFSHAPE" val="1455147172"/>
  <p:tag name="KSO_WM_UNIT_PLACING_PICTURE_USER_VIEWPORT" val="{&quot;height&quot;:4450,&quot;width&quot;:2847}"/>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ISPRING_ULTRA_SCORM_SLIDE_COUNT" val="1"/>
  <p:tag name="ISPRING_SCORM_RATE_SLIDES" val="0"/>
  <p:tag name="ISPRING_SCORM_RATE_QUIZZES" val="0"/>
  <p:tag name="ISPRING_SCORM_PASSING_SCORE" val="0.0000000000"/>
  <p:tag name="GENSWF_OUTPUT_FILE_NAME" val="22-"/>
  <p:tag name="ISPRING_RESOURCE_PATHS_HASH_2" val="dd605faedef9b7b7285347d268bb89f5f81ab715"/>
  <p:tag name="KSO_WPP_MARK_KEY" val="3d1d8fcf-f3a9-4861-acd5-49b0333d1804"/>
  <p:tag name="COMMONDATA" val="eyJoZGlkIjoiZDYyZWEzMGEyOTgzNjMyODIwYmE0OTZmMjRkNDUyMDEifQ=="/>
  <p:tag name="FULLTEXTBEAUTIFYED" val="1"/>
</p:tagLst>
</file>

<file path=ppt/theme/theme1.xml><?xml version="1.0" encoding="utf-8"?>
<a:theme xmlns:a="http://schemas.openxmlformats.org/drawingml/2006/main" name="安管">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微笑PPT - 小A">
      <a:majorFont>
        <a:latin typeface="Arial"/>
        <a:ea typeface="微软雅黑"/>
        <a:cs typeface="宋体"/>
      </a:majorFont>
      <a:minorFont>
        <a:latin typeface="Arial"/>
        <a:ea typeface="微软雅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defRPr>
        </a:defPPr>
      </a:lstStyle>
    </a:lnDef>
  </a:objectDefaults>
  <a:extraClrSchemeLst>
    <a:extraClrScheme>
      <a:clrScheme name="微笑PPT - 小A 1">
        <a:dk1>
          <a:srgbClr val="000000"/>
        </a:dk1>
        <a:lt1>
          <a:srgbClr val="FFFFFF"/>
        </a:lt1>
        <a:dk2>
          <a:srgbClr val="FFFFFF"/>
        </a:dk2>
        <a:lt2>
          <a:srgbClr val="B2B2B2"/>
        </a:lt2>
        <a:accent1>
          <a:srgbClr val="E20000"/>
        </a:accent1>
        <a:accent2>
          <a:srgbClr val="CC0000"/>
        </a:accent2>
        <a:accent3>
          <a:srgbClr val="FFFFFF"/>
        </a:accent3>
        <a:accent4>
          <a:srgbClr val="000000"/>
        </a:accent4>
        <a:accent5>
          <a:srgbClr val="EEAAAA"/>
        </a:accent5>
        <a:accent6>
          <a:srgbClr val="B90000"/>
        </a:accent6>
        <a:hlink>
          <a:srgbClr val="800000"/>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11258</Words>
  <Application>WPS 演示</Application>
  <PresentationFormat>全屏显示(16:9)</PresentationFormat>
  <Paragraphs>925</Paragraphs>
  <Slides>68</Slides>
  <Notes>63</Notes>
  <HiddenSlides>0</HiddenSlides>
  <MMClips>0</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68</vt:i4>
      </vt:variant>
    </vt:vector>
  </HeadingPairs>
  <TitlesOfParts>
    <vt:vector size="95" baseType="lpstr">
      <vt:lpstr>Arial</vt:lpstr>
      <vt:lpstr>宋体</vt:lpstr>
      <vt:lpstr>Wingdings</vt:lpstr>
      <vt:lpstr>华文细黑</vt:lpstr>
      <vt:lpstr>微软雅黑</vt:lpstr>
      <vt:lpstr>Wingdings</vt:lpstr>
      <vt:lpstr>Times New Roman</vt:lpstr>
      <vt:lpstr>方正黑体简体</vt:lpstr>
      <vt:lpstr>Arial Unicode MS</vt:lpstr>
      <vt:lpstr>黑体</vt:lpstr>
      <vt:lpstr>等线 Light</vt:lpstr>
      <vt:lpstr>Calibri</vt:lpstr>
      <vt:lpstr>方正兰亭黑_GBK</vt:lpstr>
      <vt:lpstr>Impact MT Std</vt:lpstr>
      <vt:lpstr>UKIJ Qolyazma</vt:lpstr>
      <vt:lpstr>Impact MT Std</vt:lpstr>
      <vt:lpstr>Calibri</vt:lpstr>
      <vt:lpstr>方正兰亭黑_GBK</vt:lpstr>
      <vt:lpstr>Arial Unicode MS</vt:lpstr>
      <vt:lpstr>仿宋</vt:lpstr>
      <vt:lpstr>楷体_GB2312</vt:lpstr>
      <vt:lpstr>华文楷体</vt:lpstr>
      <vt:lpstr>方正正粗黑简体</vt:lpstr>
      <vt:lpstr>方正行楷简体</vt:lpstr>
      <vt:lpstr>Segoe Print</vt:lpstr>
      <vt:lpstr>新宋体</vt:lpstr>
      <vt:lpstr>安管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73888</cp:lastModifiedBy>
  <cp:revision>25</cp:revision>
  <dcterms:created xsi:type="dcterms:W3CDTF">2010-02-22T07:41:00Z</dcterms:created>
  <dcterms:modified xsi:type="dcterms:W3CDTF">2026-05-22T23:38:21Z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2052-12.8.2.21177</vt:lpwstr>
  </property>
  <property fmtid="{D5CDD505-2E9C-101B-9397-08002B2CF9AE}" pid="3" name="ICV">
    <vt:lpwstr>F05F5BCBDCEA4688ACD35D0F7789B099_13</vt:lpwstr>
  </property>
</Properties>
</file>